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04" r:id="rId3"/>
    <p:sldId id="384" r:id="rId4"/>
    <p:sldId id="338" r:id="rId5"/>
    <p:sldId id="401" r:id="rId6"/>
    <p:sldId id="399" r:id="rId7"/>
    <p:sldId id="396" r:id="rId8"/>
    <p:sldId id="398" r:id="rId9"/>
    <p:sldId id="397" r:id="rId10"/>
    <p:sldId id="400" r:id="rId11"/>
    <p:sldId id="392" r:id="rId12"/>
    <p:sldId id="395" r:id="rId13"/>
    <p:sldId id="327" r:id="rId14"/>
  </p:sldIdLst>
  <p:sldSz cx="10160000" cy="76200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1pPr>
    <a:lvl2pPr marL="457200" algn="ctr" rtl="0" fontAlgn="base">
      <a:spcBef>
        <a:spcPct val="0"/>
      </a:spcBef>
      <a:spcAft>
        <a:spcPct val="0"/>
      </a:spcAft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2pPr>
    <a:lvl3pPr marL="914400" algn="ctr" rtl="0" fontAlgn="base">
      <a:spcBef>
        <a:spcPct val="0"/>
      </a:spcBef>
      <a:spcAft>
        <a:spcPct val="0"/>
      </a:spcAft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3pPr>
    <a:lvl4pPr marL="1371600" algn="ctr" rtl="0" fontAlgn="base">
      <a:spcBef>
        <a:spcPct val="0"/>
      </a:spcBef>
      <a:spcAft>
        <a:spcPct val="0"/>
      </a:spcAft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4pPr>
    <a:lvl5pPr marL="1828800" algn="ctr" rtl="0" fontAlgn="base">
      <a:spcBef>
        <a:spcPct val="0"/>
      </a:spcBef>
      <a:spcAft>
        <a:spcPct val="0"/>
      </a:spcAft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5pPr>
    <a:lvl6pPr marL="2286000" algn="l" defTabSz="914400" rtl="0" eaLnBrk="1" latinLnBrk="0" hangingPunct="1"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6pPr>
    <a:lvl7pPr marL="2743200" algn="l" defTabSz="914400" rtl="0" eaLnBrk="1" latinLnBrk="0" hangingPunct="1"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7pPr>
    <a:lvl8pPr marL="3200400" algn="l" defTabSz="914400" rtl="0" eaLnBrk="1" latinLnBrk="0" hangingPunct="1"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8pPr>
    <a:lvl9pPr marL="3657600" algn="l" defTabSz="914400" rtl="0" eaLnBrk="1" latinLnBrk="0" hangingPunct="1">
      <a:defRPr sz="2100" kern="1200">
        <a:solidFill>
          <a:srgbClr val="00367D"/>
        </a:solidFill>
        <a:latin typeface="Frutiger 55 Roman"/>
        <a:ea typeface="+mn-ea"/>
        <a:cs typeface="+mn-cs"/>
        <a:sym typeface="Frutiger 55 Roman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ting, Chelsea" initials="AC" lastIdx="2" clrIdx="0">
    <p:extLst>
      <p:ext uri="{19B8F6BF-5375-455C-9EA6-DF929625EA0E}">
        <p15:presenceInfo xmlns:p15="http://schemas.microsoft.com/office/powerpoint/2012/main" userId="S-1-5-21-2055176823-871294551-2424276636-35041" providerId="AD"/>
      </p:ext>
    </p:extLst>
  </p:cmAuthor>
  <p:cmAuthor id="2" name="Bigham, Chris (Budget)" initials="BC(" lastIdx="1" clrIdx="1">
    <p:extLst>
      <p:ext uri="{19B8F6BF-5375-455C-9EA6-DF929625EA0E}">
        <p15:presenceInfo xmlns:p15="http://schemas.microsoft.com/office/powerpoint/2012/main" userId="S::Chris.Bigham@cincinnati-oh.gov::b7146780-3e06-4138-85b5-f75be8a081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E82BB-2382-463F-9926-CA00147267B6}" v="236" dt="2021-03-02T23:02:35.976"/>
    <p1510:client id="{C74A7AAA-0A25-4C09-B577-BD3216DA1178}" v="23" dt="2021-03-02T22:08:05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12" y="48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CA7B7-1948-4AF4-BA5F-46111AE7136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10EDCF-07A4-4E30-B2CD-2F22030E0B83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City Manager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Paula Boggs Muething</a:t>
          </a:r>
        </a:p>
      </dgm:t>
    </dgm:pt>
    <dgm:pt modelId="{340444FD-2509-4A3A-983A-71FEBF533B28}" type="parTrans" cxnId="{2DECD587-54C1-4E51-AD07-A2F2A51AE4FA}">
      <dgm:prSet/>
      <dgm:spPr/>
      <dgm:t>
        <a:bodyPr/>
        <a:lstStyle/>
        <a:p>
          <a:pPr algn="ctr"/>
          <a:endParaRPr lang="en-US"/>
        </a:p>
      </dgm:t>
    </dgm:pt>
    <dgm:pt modelId="{CB8A87A7-032D-4DEF-BD44-1CAB20D60142}" type="sibTrans" cxnId="{2DECD587-54C1-4E51-AD07-A2F2A51AE4FA}">
      <dgm:prSet/>
      <dgm:spPr/>
      <dgm:t>
        <a:bodyPr/>
        <a:lstStyle/>
        <a:p>
          <a:pPr algn="ctr"/>
          <a:endParaRPr lang="en-US"/>
        </a:p>
      </dgm:t>
    </dgm:pt>
    <dgm:pt modelId="{76DB2A2C-14BE-426B-A351-C0FF6273FC11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CCA Director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Gabriel Davis</a:t>
          </a:r>
        </a:p>
      </dgm:t>
    </dgm:pt>
    <dgm:pt modelId="{E89542CD-B1C8-491F-B97F-F2B377E41799}" type="parTrans" cxnId="{9CA3676E-8704-4D82-9580-AC21F4805F13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A8059577-026C-442A-98AB-2E0780533F67}" type="sibTrans" cxnId="{9CA3676E-8704-4D82-9580-AC21F4805F13}">
      <dgm:prSet/>
      <dgm:spPr/>
      <dgm:t>
        <a:bodyPr/>
        <a:lstStyle/>
        <a:p>
          <a:pPr algn="ctr"/>
          <a:endParaRPr lang="en-US"/>
        </a:p>
      </dgm:t>
    </dgm:pt>
    <dgm:pt modelId="{9EF73B6C-6C0A-4F64-9CCA-CB30F3DFA9CD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Division Manager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Dena Brown</a:t>
          </a:r>
        </a:p>
      </dgm:t>
    </dgm:pt>
    <dgm:pt modelId="{2D67E284-A54D-4833-B542-6DEF086AFE41}" type="parTrans" cxnId="{3F9D9813-F50A-411F-9407-67B1611F246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DAFC57E4-56C6-4FFA-992D-6621F7FFD556}" type="sibTrans" cxnId="{3F9D9813-F50A-411F-9407-67B1611F2465}">
      <dgm:prSet/>
      <dgm:spPr/>
      <dgm:t>
        <a:bodyPr/>
        <a:lstStyle/>
        <a:p>
          <a:pPr algn="ctr"/>
          <a:endParaRPr lang="en-US"/>
        </a:p>
      </dgm:t>
    </dgm:pt>
    <dgm:pt modelId="{5FA40647-B046-4E45-B406-1BBBDD5A5EC2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br>
            <a:rPr lang="en-US" sz="1000"/>
          </a:br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Jonathan Batista</a:t>
          </a:r>
          <a:br>
            <a:rPr lang="en-US" sz="110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35A414-DAFD-411B-AF2F-300D216C542B}" type="parTrans" cxnId="{D05E982A-BD38-4298-BF66-20E54D25BA36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30A40A53-E373-431E-BE35-7AF6416F5599}" type="sibTrans" cxnId="{D05E982A-BD38-4298-BF66-20E54D25BA36}">
      <dgm:prSet/>
      <dgm:spPr/>
      <dgm:t>
        <a:bodyPr/>
        <a:lstStyle/>
        <a:p>
          <a:pPr algn="ctr"/>
          <a:endParaRPr lang="en-US"/>
        </a:p>
      </dgm:t>
    </dgm:pt>
    <dgm:pt modelId="{CBED74E4-124C-40FC-A046-187D22045E6B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Senior Administrative Specialist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Michelle Bonner</a:t>
          </a:r>
        </a:p>
      </dgm:t>
    </dgm:pt>
    <dgm:pt modelId="{FE573ACD-031E-4ABE-B234-4FC0FC6BD8EA}" type="parTrans" cxnId="{40A5AA20-B0E5-4C72-B144-A98F74460CF9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8FA6820A-0E85-436B-A13F-7F82A0B01005}" type="sibTrans" cxnId="{40A5AA20-B0E5-4C72-B144-A98F74460CF9}">
      <dgm:prSet/>
      <dgm:spPr/>
      <dgm:t>
        <a:bodyPr/>
        <a:lstStyle/>
        <a:p>
          <a:pPr algn="ctr"/>
          <a:endParaRPr lang="en-US"/>
        </a:p>
      </dgm:t>
    </dgm:pt>
    <dgm:pt modelId="{2B79D713-FA10-43F8-A742-30B8BC460D88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CCA Board</a:t>
          </a:r>
        </a:p>
      </dgm:t>
    </dgm:pt>
    <dgm:pt modelId="{96B7351D-A307-4671-BD1E-4E7E74BB66B4}" type="parTrans" cxnId="{012FD255-E965-4960-8F43-C4E3394A204D}">
      <dgm:prSet/>
      <dgm:spPr/>
      <dgm:t>
        <a:bodyPr/>
        <a:lstStyle/>
        <a:p>
          <a:pPr algn="ctr"/>
          <a:endParaRPr lang="en-US"/>
        </a:p>
      </dgm:t>
    </dgm:pt>
    <dgm:pt modelId="{58676307-527B-4A73-A5FD-DFE1EB0B0B21}" type="sibTrans" cxnId="{012FD255-E965-4960-8F43-C4E3394A204D}">
      <dgm:prSet/>
      <dgm:spPr/>
      <dgm:t>
        <a:bodyPr/>
        <a:lstStyle/>
        <a:p>
          <a:pPr algn="ctr"/>
          <a:endParaRPr lang="en-US"/>
        </a:p>
      </dgm:t>
    </dgm:pt>
    <dgm:pt modelId="{863FC046-DEEE-415B-8E56-68EFDD10B170}">
      <dgm:prSet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Administrative Specialist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Heidi Woods</a:t>
          </a:r>
        </a:p>
      </dgm:t>
    </dgm:pt>
    <dgm:pt modelId="{A29ACF97-93BA-434B-9E01-6CACC01155F2}" type="parTrans" cxnId="{1DFDEE02-59B0-4C99-9596-77B552E8EAF6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14628765-D76F-4F31-A109-B496B14EA35D}" type="sibTrans" cxnId="{1DFDEE02-59B0-4C99-9596-77B552E8EAF6}">
      <dgm:prSet/>
      <dgm:spPr/>
      <dgm:t>
        <a:bodyPr/>
        <a:lstStyle/>
        <a:p>
          <a:pPr algn="ctr"/>
          <a:endParaRPr lang="en-US"/>
        </a:p>
      </dgm:t>
    </dgm:pt>
    <dgm:pt modelId="{47BF3E85-6512-4FCF-9958-A2F54C9337B8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Jessalyn Goodman</a:t>
          </a:r>
        </a:p>
      </dgm:t>
    </dgm:pt>
    <dgm:pt modelId="{3E1DC375-04CF-4E77-A411-5E30F9E2B37C}" type="sibTrans" cxnId="{274E5E53-BEF7-402A-A138-A81819646057}">
      <dgm:prSet/>
      <dgm:spPr/>
      <dgm:t>
        <a:bodyPr/>
        <a:lstStyle/>
        <a:p>
          <a:pPr algn="ctr"/>
          <a:endParaRPr lang="en-US"/>
        </a:p>
      </dgm:t>
    </dgm:pt>
    <dgm:pt modelId="{720067A0-4D42-4E2A-A260-0C3B11BE82A5}" type="parTrans" cxnId="{274E5E53-BEF7-402A-A138-A8181964605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E280E179-945F-45B5-8932-373B11B2F27F}">
      <dgm:prSet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Ike Ekeke</a:t>
          </a:r>
        </a:p>
      </dgm:t>
    </dgm:pt>
    <dgm:pt modelId="{840FE9D5-85FE-4A6A-871B-40622690D849}" type="parTrans" cxnId="{791BEEC3-785B-4936-89CA-25A334485DB6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2C516CA4-3C2E-4DE7-AD03-29D1E0F801C1}" type="sibTrans" cxnId="{791BEEC3-785B-4936-89CA-25A334485DB6}">
      <dgm:prSet/>
      <dgm:spPr/>
      <dgm:t>
        <a:bodyPr/>
        <a:lstStyle/>
        <a:p>
          <a:pPr algn="ctr"/>
          <a:endParaRPr lang="en-US"/>
        </a:p>
      </dgm:t>
    </dgm:pt>
    <dgm:pt modelId="{963AC986-F151-4E07-8EB3-973014D3A7BE}">
      <dgm:prSet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en-US" sz="110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algn="ctr"/>
          <a:r>
            <a:rPr lang="en-US" sz="1100">
              <a:latin typeface="Arial" panose="020B0604020202020204" pitchFamily="34" charset="0"/>
              <a:cs typeface="Arial" panose="020B0604020202020204" pitchFamily="34" charset="0"/>
            </a:rPr>
            <a:t>Morgan Givens</a:t>
          </a:r>
        </a:p>
        <a:p>
          <a:pPr algn="ctr"/>
          <a:endParaRPr lang="en-US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25743-F827-4DA7-B43B-9C7F6BBAC8CD}" type="parTrans" cxnId="{1D88E14E-0D0C-4A6B-9BAA-FD1626DC4AA0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/>
        </a:p>
      </dgm:t>
    </dgm:pt>
    <dgm:pt modelId="{DB0047B0-4CAC-426C-82FD-539F902F616D}" type="sibTrans" cxnId="{1D88E14E-0D0C-4A6B-9BAA-FD1626DC4AA0}">
      <dgm:prSet/>
      <dgm:spPr/>
      <dgm:t>
        <a:bodyPr/>
        <a:lstStyle/>
        <a:p>
          <a:pPr algn="ctr"/>
          <a:endParaRPr lang="en-US"/>
        </a:p>
      </dgm:t>
    </dgm:pt>
    <dgm:pt modelId="{DF71EA92-F179-4A73-8FFE-66B5253DA39A}" type="pres">
      <dgm:prSet presAssocID="{A15CA7B7-1948-4AF4-BA5F-46111AE713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2ED027-47EC-4376-B658-85FBEEEC9275}" type="pres">
      <dgm:prSet presAssocID="{8010EDCF-07A4-4E30-B2CD-2F22030E0B83}" presName="hierRoot1" presStyleCnt="0"/>
      <dgm:spPr/>
    </dgm:pt>
    <dgm:pt modelId="{F586942D-799E-40DB-AAC7-0EABEB8FC2CE}" type="pres">
      <dgm:prSet presAssocID="{8010EDCF-07A4-4E30-B2CD-2F22030E0B83}" presName="composite" presStyleCnt="0"/>
      <dgm:spPr/>
    </dgm:pt>
    <dgm:pt modelId="{31E94E13-5D9A-4006-9153-3896E1FC8FFE}" type="pres">
      <dgm:prSet presAssocID="{8010EDCF-07A4-4E30-B2CD-2F22030E0B83}" presName="background" presStyleLbl="node0" presStyleIdx="0" presStyleCnt="2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B859568A-A032-4EF0-9068-FA8348BAA7CB}" type="pres">
      <dgm:prSet presAssocID="{8010EDCF-07A4-4E30-B2CD-2F22030E0B83}" presName="text" presStyleLbl="fgAcc0" presStyleIdx="0" presStyleCnt="2" custLinFactNeighborX="3842">
        <dgm:presLayoutVars>
          <dgm:chPref val="3"/>
        </dgm:presLayoutVars>
      </dgm:prSet>
      <dgm:spPr/>
    </dgm:pt>
    <dgm:pt modelId="{66063D51-3907-409A-9150-6861AEE03180}" type="pres">
      <dgm:prSet presAssocID="{8010EDCF-07A4-4E30-B2CD-2F22030E0B83}" presName="hierChild2" presStyleCnt="0"/>
      <dgm:spPr/>
    </dgm:pt>
    <dgm:pt modelId="{31A7A089-C3A0-4989-A603-6FE29A556C98}" type="pres">
      <dgm:prSet presAssocID="{E89542CD-B1C8-491F-B97F-F2B377E41799}" presName="Name10" presStyleLbl="parChTrans1D2" presStyleIdx="0" presStyleCnt="1"/>
      <dgm:spPr/>
    </dgm:pt>
    <dgm:pt modelId="{75D5C5B5-336D-4232-853D-6C8672E7022F}" type="pres">
      <dgm:prSet presAssocID="{76DB2A2C-14BE-426B-A351-C0FF6273FC11}" presName="hierRoot2" presStyleCnt="0"/>
      <dgm:spPr/>
    </dgm:pt>
    <dgm:pt modelId="{F30CC3B5-3420-4874-961D-0C6299979355}" type="pres">
      <dgm:prSet presAssocID="{76DB2A2C-14BE-426B-A351-C0FF6273FC11}" presName="composite2" presStyleCnt="0"/>
      <dgm:spPr/>
    </dgm:pt>
    <dgm:pt modelId="{170AF248-4754-44B2-A1C7-EFA5C8AB9481}" type="pres">
      <dgm:prSet presAssocID="{76DB2A2C-14BE-426B-A351-C0FF6273FC11}" presName="background2" presStyleLbl="node2" presStyleIdx="0" presStyleCnt="1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32EAA7E4-B8BC-47F5-BD31-7176B9731765}" type="pres">
      <dgm:prSet presAssocID="{76DB2A2C-14BE-426B-A351-C0FF6273FC11}" presName="text2" presStyleLbl="fgAcc2" presStyleIdx="0" presStyleCnt="1" custLinFactNeighborX="3842">
        <dgm:presLayoutVars>
          <dgm:chPref val="3"/>
        </dgm:presLayoutVars>
      </dgm:prSet>
      <dgm:spPr/>
    </dgm:pt>
    <dgm:pt modelId="{14AE0450-F35E-409D-8504-B924501252B9}" type="pres">
      <dgm:prSet presAssocID="{76DB2A2C-14BE-426B-A351-C0FF6273FC11}" presName="hierChild3" presStyleCnt="0"/>
      <dgm:spPr/>
    </dgm:pt>
    <dgm:pt modelId="{66AF1AE1-0CE9-43F2-A294-DC418C3687E6}" type="pres">
      <dgm:prSet presAssocID="{2D67E284-A54D-4833-B542-6DEF086AFE41}" presName="Name17" presStyleLbl="parChTrans1D3" presStyleIdx="0" presStyleCnt="2"/>
      <dgm:spPr/>
    </dgm:pt>
    <dgm:pt modelId="{D4E09DF6-DB41-459C-AF27-17044C52CD1A}" type="pres">
      <dgm:prSet presAssocID="{9EF73B6C-6C0A-4F64-9CCA-CB30F3DFA9CD}" presName="hierRoot3" presStyleCnt="0"/>
      <dgm:spPr/>
    </dgm:pt>
    <dgm:pt modelId="{12B8BDD6-2143-40EC-B944-489EE8222335}" type="pres">
      <dgm:prSet presAssocID="{9EF73B6C-6C0A-4F64-9CCA-CB30F3DFA9CD}" presName="composite3" presStyleCnt="0"/>
      <dgm:spPr/>
    </dgm:pt>
    <dgm:pt modelId="{F82DB6D1-9275-49FA-A9A4-9D8ECC3179DA}" type="pres">
      <dgm:prSet presAssocID="{9EF73B6C-6C0A-4F64-9CCA-CB30F3DFA9CD}" presName="background3" presStyleLbl="node3" presStyleIdx="0" presStyleCnt="2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916B0A4A-A0CC-4C0C-86DC-7D662E44EBF3}" type="pres">
      <dgm:prSet presAssocID="{9EF73B6C-6C0A-4F64-9CCA-CB30F3DFA9CD}" presName="text3" presStyleLbl="fgAcc3" presStyleIdx="0" presStyleCnt="2">
        <dgm:presLayoutVars>
          <dgm:chPref val="3"/>
        </dgm:presLayoutVars>
      </dgm:prSet>
      <dgm:spPr/>
    </dgm:pt>
    <dgm:pt modelId="{AB3384BF-4A98-43AC-9AEB-7EE62A5FF146}" type="pres">
      <dgm:prSet presAssocID="{9EF73B6C-6C0A-4F64-9CCA-CB30F3DFA9CD}" presName="hierChild4" presStyleCnt="0"/>
      <dgm:spPr/>
    </dgm:pt>
    <dgm:pt modelId="{15513DF3-D08A-40EF-A40F-18903F2C2F11}" type="pres">
      <dgm:prSet presAssocID="{5335A414-DAFD-411B-AF2F-300D216C542B}" presName="Name23" presStyleLbl="parChTrans1D4" presStyleIdx="0" presStyleCnt="5"/>
      <dgm:spPr/>
    </dgm:pt>
    <dgm:pt modelId="{C540ABD8-2DC2-4900-A826-9CBB18380EE2}" type="pres">
      <dgm:prSet presAssocID="{5FA40647-B046-4E45-B406-1BBBDD5A5EC2}" presName="hierRoot4" presStyleCnt="0"/>
      <dgm:spPr/>
    </dgm:pt>
    <dgm:pt modelId="{F2D15C16-690E-4396-BBD6-DEA8CCC1552A}" type="pres">
      <dgm:prSet presAssocID="{5FA40647-B046-4E45-B406-1BBBDD5A5EC2}" presName="composite4" presStyleCnt="0"/>
      <dgm:spPr/>
    </dgm:pt>
    <dgm:pt modelId="{52474F03-FAC7-42FA-9A0F-65EF9D498808}" type="pres">
      <dgm:prSet presAssocID="{5FA40647-B046-4E45-B406-1BBBDD5A5EC2}" presName="background4" presStyleLbl="node4" presStyleIdx="0" presStyleCnt="5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C66C034D-8912-43D6-B2B9-4D3EB905C71E}" type="pres">
      <dgm:prSet presAssocID="{5FA40647-B046-4E45-B406-1BBBDD5A5EC2}" presName="text4" presStyleLbl="fgAcc4" presStyleIdx="0" presStyleCnt="5">
        <dgm:presLayoutVars>
          <dgm:chPref val="3"/>
        </dgm:presLayoutVars>
      </dgm:prSet>
      <dgm:spPr/>
    </dgm:pt>
    <dgm:pt modelId="{1CB784F1-F8BE-4CE0-BD20-808B6159B57A}" type="pres">
      <dgm:prSet presAssocID="{5FA40647-B046-4E45-B406-1BBBDD5A5EC2}" presName="hierChild5" presStyleCnt="0"/>
      <dgm:spPr/>
    </dgm:pt>
    <dgm:pt modelId="{D512AD5F-8067-4DC7-8273-9F21F80C99A4}" type="pres">
      <dgm:prSet presAssocID="{840FE9D5-85FE-4A6A-871B-40622690D849}" presName="Name23" presStyleLbl="parChTrans1D4" presStyleIdx="1" presStyleCnt="5"/>
      <dgm:spPr/>
    </dgm:pt>
    <dgm:pt modelId="{396DE523-7887-4383-AF02-F82B4AC6764C}" type="pres">
      <dgm:prSet presAssocID="{E280E179-945F-45B5-8932-373B11B2F27F}" presName="hierRoot4" presStyleCnt="0"/>
      <dgm:spPr/>
    </dgm:pt>
    <dgm:pt modelId="{7DA62AA6-A5AB-412A-9D2A-DC31D3D1E493}" type="pres">
      <dgm:prSet presAssocID="{E280E179-945F-45B5-8932-373B11B2F27F}" presName="composite4" presStyleCnt="0"/>
      <dgm:spPr/>
    </dgm:pt>
    <dgm:pt modelId="{0170C8D4-715A-4A59-B76D-7CFE2B6F88D5}" type="pres">
      <dgm:prSet presAssocID="{E280E179-945F-45B5-8932-373B11B2F27F}" presName="background4" presStyleLbl="node4" presStyleIdx="1" presStyleCnt="5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616AA4CD-6211-42B8-9E0F-F865B90FF904}" type="pres">
      <dgm:prSet presAssocID="{E280E179-945F-45B5-8932-373B11B2F27F}" presName="text4" presStyleLbl="fgAcc4" presStyleIdx="1" presStyleCnt="5">
        <dgm:presLayoutVars>
          <dgm:chPref val="3"/>
        </dgm:presLayoutVars>
      </dgm:prSet>
      <dgm:spPr/>
    </dgm:pt>
    <dgm:pt modelId="{FE76EC6E-00AC-4A8A-B9DE-F817A1142949}" type="pres">
      <dgm:prSet presAssocID="{E280E179-945F-45B5-8932-373B11B2F27F}" presName="hierChild5" presStyleCnt="0"/>
      <dgm:spPr/>
    </dgm:pt>
    <dgm:pt modelId="{51F6783D-1717-484D-9CB4-C71543640BCB}" type="pres">
      <dgm:prSet presAssocID="{71A25743-F827-4DA7-B43B-9C7F6BBAC8CD}" presName="Name23" presStyleLbl="parChTrans1D4" presStyleIdx="2" presStyleCnt="5"/>
      <dgm:spPr/>
    </dgm:pt>
    <dgm:pt modelId="{2423D343-5170-44A2-A997-71FECFEEB3D1}" type="pres">
      <dgm:prSet presAssocID="{963AC986-F151-4E07-8EB3-973014D3A7BE}" presName="hierRoot4" presStyleCnt="0"/>
      <dgm:spPr/>
    </dgm:pt>
    <dgm:pt modelId="{107499A2-6132-4B5B-946A-6B971E90FE27}" type="pres">
      <dgm:prSet presAssocID="{963AC986-F151-4E07-8EB3-973014D3A7BE}" presName="composite4" presStyleCnt="0"/>
      <dgm:spPr/>
    </dgm:pt>
    <dgm:pt modelId="{2753D5D6-1562-4883-8C7E-F1DD4BE579D1}" type="pres">
      <dgm:prSet presAssocID="{963AC986-F151-4E07-8EB3-973014D3A7BE}" presName="background4" presStyleLbl="node4" presStyleIdx="2" presStyleCnt="5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91B9F1F1-2AD4-40CD-9819-22552C66E9E3}" type="pres">
      <dgm:prSet presAssocID="{963AC986-F151-4E07-8EB3-973014D3A7BE}" presName="text4" presStyleLbl="fgAcc4" presStyleIdx="2" presStyleCnt="5">
        <dgm:presLayoutVars>
          <dgm:chPref val="3"/>
        </dgm:presLayoutVars>
      </dgm:prSet>
      <dgm:spPr/>
    </dgm:pt>
    <dgm:pt modelId="{3ABF4F77-95EA-4B85-BA9C-C70A95C374AE}" type="pres">
      <dgm:prSet presAssocID="{963AC986-F151-4E07-8EB3-973014D3A7BE}" presName="hierChild5" presStyleCnt="0"/>
      <dgm:spPr/>
    </dgm:pt>
    <dgm:pt modelId="{4A8CC4DC-0626-4659-97F2-72A97A453821}" type="pres">
      <dgm:prSet presAssocID="{720067A0-4D42-4E2A-A260-0C3B11BE82A5}" presName="Name23" presStyleLbl="parChTrans1D4" presStyleIdx="3" presStyleCnt="5"/>
      <dgm:spPr/>
    </dgm:pt>
    <dgm:pt modelId="{477588DC-8478-44FF-A733-51EB80210539}" type="pres">
      <dgm:prSet presAssocID="{47BF3E85-6512-4FCF-9958-A2F54C9337B8}" presName="hierRoot4" presStyleCnt="0"/>
      <dgm:spPr/>
    </dgm:pt>
    <dgm:pt modelId="{192568CF-1669-45F9-9ADE-4EFF04949B68}" type="pres">
      <dgm:prSet presAssocID="{47BF3E85-6512-4FCF-9958-A2F54C9337B8}" presName="composite4" presStyleCnt="0"/>
      <dgm:spPr/>
    </dgm:pt>
    <dgm:pt modelId="{F0EC5339-49BC-4380-99CB-B11F00C2F183}" type="pres">
      <dgm:prSet presAssocID="{47BF3E85-6512-4FCF-9958-A2F54C9337B8}" presName="background4" presStyleLbl="node4" presStyleIdx="3" presStyleCnt="5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ADFFBA88-B95E-47FF-9F5A-A72BC1CB1317}" type="pres">
      <dgm:prSet presAssocID="{47BF3E85-6512-4FCF-9958-A2F54C9337B8}" presName="text4" presStyleLbl="fgAcc4" presStyleIdx="3" presStyleCnt="5">
        <dgm:presLayoutVars>
          <dgm:chPref val="3"/>
        </dgm:presLayoutVars>
      </dgm:prSet>
      <dgm:spPr/>
    </dgm:pt>
    <dgm:pt modelId="{5014BB56-86E4-447E-8664-C6B5D82F7483}" type="pres">
      <dgm:prSet presAssocID="{47BF3E85-6512-4FCF-9958-A2F54C9337B8}" presName="hierChild5" presStyleCnt="0"/>
      <dgm:spPr/>
    </dgm:pt>
    <dgm:pt modelId="{BF95DD31-A91B-403E-8197-138CC0CB7F9A}" type="pres">
      <dgm:prSet presAssocID="{FE573ACD-031E-4ABE-B234-4FC0FC6BD8EA}" presName="Name17" presStyleLbl="parChTrans1D3" presStyleIdx="1" presStyleCnt="2"/>
      <dgm:spPr/>
    </dgm:pt>
    <dgm:pt modelId="{8F40C05D-A3CF-4008-9DA4-D694C9EF9ABD}" type="pres">
      <dgm:prSet presAssocID="{CBED74E4-124C-40FC-A046-187D22045E6B}" presName="hierRoot3" presStyleCnt="0"/>
      <dgm:spPr/>
    </dgm:pt>
    <dgm:pt modelId="{2FC7590A-029E-47A8-B20B-689256002255}" type="pres">
      <dgm:prSet presAssocID="{CBED74E4-124C-40FC-A046-187D22045E6B}" presName="composite3" presStyleCnt="0"/>
      <dgm:spPr/>
    </dgm:pt>
    <dgm:pt modelId="{76B4F1CE-4C35-4A55-A159-CAF4C9712639}" type="pres">
      <dgm:prSet presAssocID="{CBED74E4-124C-40FC-A046-187D22045E6B}" presName="background3" presStyleLbl="node3" presStyleIdx="1" presStyleCnt="2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3176FEA9-D6BB-44A8-905E-E0BC547A18D6}" type="pres">
      <dgm:prSet presAssocID="{CBED74E4-124C-40FC-A046-187D22045E6B}" presName="text3" presStyleLbl="fgAcc3" presStyleIdx="1" presStyleCnt="2">
        <dgm:presLayoutVars>
          <dgm:chPref val="3"/>
        </dgm:presLayoutVars>
      </dgm:prSet>
      <dgm:spPr/>
    </dgm:pt>
    <dgm:pt modelId="{A270E42D-98A4-4DFF-AFD4-64A0AB759F02}" type="pres">
      <dgm:prSet presAssocID="{CBED74E4-124C-40FC-A046-187D22045E6B}" presName="hierChild4" presStyleCnt="0"/>
      <dgm:spPr/>
    </dgm:pt>
    <dgm:pt modelId="{D9ADD63E-8B0F-4F01-B5F4-999360253A8C}" type="pres">
      <dgm:prSet presAssocID="{A29ACF97-93BA-434B-9E01-6CACC01155F2}" presName="Name23" presStyleLbl="parChTrans1D4" presStyleIdx="4" presStyleCnt="5"/>
      <dgm:spPr/>
    </dgm:pt>
    <dgm:pt modelId="{3213D89F-592F-472C-8CC0-AAF920C6F102}" type="pres">
      <dgm:prSet presAssocID="{863FC046-DEEE-415B-8E56-68EFDD10B170}" presName="hierRoot4" presStyleCnt="0"/>
      <dgm:spPr/>
    </dgm:pt>
    <dgm:pt modelId="{1974A324-B9A5-4CA8-BBCD-B3A5645FA5B2}" type="pres">
      <dgm:prSet presAssocID="{863FC046-DEEE-415B-8E56-68EFDD10B170}" presName="composite4" presStyleCnt="0"/>
      <dgm:spPr/>
    </dgm:pt>
    <dgm:pt modelId="{8FCBF3B1-2067-4180-BFB8-9CA41C92482B}" type="pres">
      <dgm:prSet presAssocID="{863FC046-DEEE-415B-8E56-68EFDD10B170}" presName="background4" presStyleLbl="node4" presStyleIdx="4" presStyleCnt="5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C038D135-8B85-4AE1-9D02-73769CB31FB3}" type="pres">
      <dgm:prSet presAssocID="{863FC046-DEEE-415B-8E56-68EFDD10B170}" presName="text4" presStyleLbl="fgAcc4" presStyleIdx="4" presStyleCnt="5">
        <dgm:presLayoutVars>
          <dgm:chPref val="3"/>
        </dgm:presLayoutVars>
      </dgm:prSet>
      <dgm:spPr/>
    </dgm:pt>
    <dgm:pt modelId="{2CEDF43D-654D-4865-B358-6AB8D9046D17}" type="pres">
      <dgm:prSet presAssocID="{863FC046-DEEE-415B-8E56-68EFDD10B170}" presName="hierChild5" presStyleCnt="0"/>
      <dgm:spPr/>
    </dgm:pt>
    <dgm:pt modelId="{1DA6D844-0DA0-43CA-B60A-8EFCC01ADB9D}" type="pres">
      <dgm:prSet presAssocID="{2B79D713-FA10-43F8-A742-30B8BC460D88}" presName="hierRoot1" presStyleCnt="0"/>
      <dgm:spPr/>
    </dgm:pt>
    <dgm:pt modelId="{3E99E62D-A8F8-41EF-920D-42FA81CAD24A}" type="pres">
      <dgm:prSet presAssocID="{2B79D713-FA10-43F8-A742-30B8BC460D88}" presName="composite" presStyleCnt="0"/>
      <dgm:spPr/>
    </dgm:pt>
    <dgm:pt modelId="{C77483E6-4FB2-4F5F-A282-9D88CFAD3F61}" type="pres">
      <dgm:prSet presAssocID="{2B79D713-FA10-43F8-A742-30B8BC460D88}" presName="background" presStyleLbl="node0" presStyleIdx="1" presStyleCnt="2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D04D555D-924F-4173-9690-88B1CC3EB2F6}" type="pres">
      <dgm:prSet presAssocID="{2B79D713-FA10-43F8-A742-30B8BC460D88}" presName="text" presStyleLbl="fgAcc0" presStyleIdx="1" presStyleCnt="2" custLinFactX="-103171" custLinFactY="45366" custLinFactNeighborX="-200000" custLinFactNeighborY="100000">
        <dgm:presLayoutVars>
          <dgm:chPref val="3"/>
        </dgm:presLayoutVars>
      </dgm:prSet>
      <dgm:spPr/>
    </dgm:pt>
    <dgm:pt modelId="{19BDEC13-B87B-45C7-AE1F-7142493D78C5}" type="pres">
      <dgm:prSet presAssocID="{2B79D713-FA10-43F8-A742-30B8BC460D88}" presName="hierChild2" presStyleCnt="0"/>
      <dgm:spPr/>
    </dgm:pt>
  </dgm:ptLst>
  <dgm:cxnLst>
    <dgm:cxn modelId="{02D4B900-F61F-4098-991E-8813DA2D2AC0}" type="presOf" srcId="{8010EDCF-07A4-4E30-B2CD-2F22030E0B83}" destId="{B859568A-A032-4EF0-9068-FA8348BAA7CB}" srcOrd="0" destOrd="0" presId="urn:microsoft.com/office/officeart/2005/8/layout/hierarchy1"/>
    <dgm:cxn modelId="{1DFDEE02-59B0-4C99-9596-77B552E8EAF6}" srcId="{CBED74E4-124C-40FC-A046-187D22045E6B}" destId="{863FC046-DEEE-415B-8E56-68EFDD10B170}" srcOrd="0" destOrd="0" parTransId="{A29ACF97-93BA-434B-9E01-6CACC01155F2}" sibTransId="{14628765-D76F-4F31-A109-B496B14EA35D}"/>
    <dgm:cxn modelId="{3F9D9813-F50A-411F-9407-67B1611F2465}" srcId="{76DB2A2C-14BE-426B-A351-C0FF6273FC11}" destId="{9EF73B6C-6C0A-4F64-9CCA-CB30F3DFA9CD}" srcOrd="0" destOrd="0" parTransId="{2D67E284-A54D-4833-B542-6DEF086AFE41}" sibTransId="{DAFC57E4-56C6-4FFA-992D-6621F7FFD556}"/>
    <dgm:cxn modelId="{5E118616-0413-4AE2-AC2C-41EC8F7957C5}" type="presOf" srcId="{E89542CD-B1C8-491F-B97F-F2B377E41799}" destId="{31A7A089-C3A0-4989-A603-6FE29A556C98}" srcOrd="0" destOrd="0" presId="urn:microsoft.com/office/officeart/2005/8/layout/hierarchy1"/>
    <dgm:cxn modelId="{DDA5C619-2F45-418C-8E6A-43C91735F861}" type="presOf" srcId="{A15CA7B7-1948-4AF4-BA5F-46111AE7136C}" destId="{DF71EA92-F179-4A73-8FFE-66B5253DA39A}" srcOrd="0" destOrd="0" presId="urn:microsoft.com/office/officeart/2005/8/layout/hierarchy1"/>
    <dgm:cxn modelId="{40A5AA20-B0E5-4C72-B144-A98F74460CF9}" srcId="{76DB2A2C-14BE-426B-A351-C0FF6273FC11}" destId="{CBED74E4-124C-40FC-A046-187D22045E6B}" srcOrd="1" destOrd="0" parTransId="{FE573ACD-031E-4ABE-B234-4FC0FC6BD8EA}" sibTransId="{8FA6820A-0E85-436B-A13F-7F82A0B01005}"/>
    <dgm:cxn modelId="{D05E982A-BD38-4298-BF66-20E54D25BA36}" srcId="{9EF73B6C-6C0A-4F64-9CCA-CB30F3DFA9CD}" destId="{5FA40647-B046-4E45-B406-1BBBDD5A5EC2}" srcOrd="0" destOrd="0" parTransId="{5335A414-DAFD-411B-AF2F-300D216C542B}" sibTransId="{30A40A53-E373-431E-BE35-7AF6416F5599}"/>
    <dgm:cxn modelId="{14FAB42F-8D1A-483B-81F5-6AD7B1F47555}" type="presOf" srcId="{963AC986-F151-4E07-8EB3-973014D3A7BE}" destId="{91B9F1F1-2AD4-40CD-9819-22552C66E9E3}" srcOrd="0" destOrd="0" presId="urn:microsoft.com/office/officeart/2005/8/layout/hierarchy1"/>
    <dgm:cxn modelId="{9E54105F-5D49-4D52-858B-A84D158747C9}" type="presOf" srcId="{71A25743-F827-4DA7-B43B-9C7F6BBAC8CD}" destId="{51F6783D-1717-484D-9CB4-C71543640BCB}" srcOrd="0" destOrd="0" presId="urn:microsoft.com/office/officeart/2005/8/layout/hierarchy1"/>
    <dgm:cxn modelId="{BBDBEA41-A1D3-41E8-A329-EFF4B16E424F}" type="presOf" srcId="{2B79D713-FA10-43F8-A742-30B8BC460D88}" destId="{D04D555D-924F-4173-9690-88B1CC3EB2F6}" srcOrd="0" destOrd="0" presId="urn:microsoft.com/office/officeart/2005/8/layout/hierarchy1"/>
    <dgm:cxn modelId="{9FF59262-39D4-49E6-A93C-F7C6E89A192F}" type="presOf" srcId="{76DB2A2C-14BE-426B-A351-C0FF6273FC11}" destId="{32EAA7E4-B8BC-47F5-BD31-7176B9731765}" srcOrd="0" destOrd="0" presId="urn:microsoft.com/office/officeart/2005/8/layout/hierarchy1"/>
    <dgm:cxn modelId="{66DB1F63-7FD7-4DF9-8CA1-C45AA00E5498}" type="presOf" srcId="{CBED74E4-124C-40FC-A046-187D22045E6B}" destId="{3176FEA9-D6BB-44A8-905E-E0BC547A18D6}" srcOrd="0" destOrd="0" presId="urn:microsoft.com/office/officeart/2005/8/layout/hierarchy1"/>
    <dgm:cxn modelId="{9CA3676E-8704-4D82-9580-AC21F4805F13}" srcId="{8010EDCF-07A4-4E30-B2CD-2F22030E0B83}" destId="{76DB2A2C-14BE-426B-A351-C0FF6273FC11}" srcOrd="0" destOrd="0" parTransId="{E89542CD-B1C8-491F-B97F-F2B377E41799}" sibTransId="{A8059577-026C-442A-98AB-2E0780533F67}"/>
    <dgm:cxn modelId="{1D88E14E-0D0C-4A6B-9BAA-FD1626DC4AA0}" srcId="{9EF73B6C-6C0A-4F64-9CCA-CB30F3DFA9CD}" destId="{963AC986-F151-4E07-8EB3-973014D3A7BE}" srcOrd="2" destOrd="0" parTransId="{71A25743-F827-4DA7-B43B-9C7F6BBAC8CD}" sibTransId="{DB0047B0-4CAC-426C-82FD-539F902F616D}"/>
    <dgm:cxn modelId="{274E5E53-BEF7-402A-A138-A81819646057}" srcId="{9EF73B6C-6C0A-4F64-9CCA-CB30F3DFA9CD}" destId="{47BF3E85-6512-4FCF-9958-A2F54C9337B8}" srcOrd="3" destOrd="0" parTransId="{720067A0-4D42-4E2A-A260-0C3B11BE82A5}" sibTransId="{3E1DC375-04CF-4E77-A411-5E30F9E2B37C}"/>
    <dgm:cxn modelId="{012FD255-E965-4960-8F43-C4E3394A204D}" srcId="{A15CA7B7-1948-4AF4-BA5F-46111AE7136C}" destId="{2B79D713-FA10-43F8-A742-30B8BC460D88}" srcOrd="1" destOrd="0" parTransId="{96B7351D-A307-4671-BD1E-4E7E74BB66B4}" sibTransId="{58676307-527B-4A73-A5FD-DFE1EB0B0B21}"/>
    <dgm:cxn modelId="{6C14AC77-0926-4058-A70B-B9AF4E98EC2D}" type="presOf" srcId="{9EF73B6C-6C0A-4F64-9CCA-CB30F3DFA9CD}" destId="{916B0A4A-A0CC-4C0C-86DC-7D662E44EBF3}" srcOrd="0" destOrd="0" presId="urn:microsoft.com/office/officeart/2005/8/layout/hierarchy1"/>
    <dgm:cxn modelId="{154B2A81-1500-4CC3-9FA2-9016589524AE}" type="presOf" srcId="{863FC046-DEEE-415B-8E56-68EFDD10B170}" destId="{C038D135-8B85-4AE1-9D02-73769CB31FB3}" srcOrd="0" destOrd="0" presId="urn:microsoft.com/office/officeart/2005/8/layout/hierarchy1"/>
    <dgm:cxn modelId="{2DECD587-54C1-4E51-AD07-A2F2A51AE4FA}" srcId="{A15CA7B7-1948-4AF4-BA5F-46111AE7136C}" destId="{8010EDCF-07A4-4E30-B2CD-2F22030E0B83}" srcOrd="0" destOrd="0" parTransId="{340444FD-2509-4A3A-983A-71FEBF533B28}" sibTransId="{CB8A87A7-032D-4DEF-BD44-1CAB20D60142}"/>
    <dgm:cxn modelId="{53F68B8A-D970-44A4-8D26-37DAD279F02A}" type="presOf" srcId="{840FE9D5-85FE-4A6A-871B-40622690D849}" destId="{D512AD5F-8067-4DC7-8273-9F21F80C99A4}" srcOrd="0" destOrd="0" presId="urn:microsoft.com/office/officeart/2005/8/layout/hierarchy1"/>
    <dgm:cxn modelId="{6BB29D90-B916-48DC-8182-9946FA38DAC7}" type="presOf" srcId="{5FA40647-B046-4E45-B406-1BBBDD5A5EC2}" destId="{C66C034D-8912-43D6-B2B9-4D3EB905C71E}" srcOrd="0" destOrd="0" presId="urn:microsoft.com/office/officeart/2005/8/layout/hierarchy1"/>
    <dgm:cxn modelId="{59A21F91-1D04-4BD9-9737-68D5E67C84A6}" type="presOf" srcId="{A29ACF97-93BA-434B-9E01-6CACC01155F2}" destId="{D9ADD63E-8B0F-4F01-B5F4-999360253A8C}" srcOrd="0" destOrd="0" presId="urn:microsoft.com/office/officeart/2005/8/layout/hierarchy1"/>
    <dgm:cxn modelId="{F7CC0092-6AA3-4F90-B6D0-D644B905D7FC}" type="presOf" srcId="{E280E179-945F-45B5-8932-373B11B2F27F}" destId="{616AA4CD-6211-42B8-9E0F-F865B90FF904}" srcOrd="0" destOrd="0" presId="urn:microsoft.com/office/officeart/2005/8/layout/hierarchy1"/>
    <dgm:cxn modelId="{40F22895-911A-47D5-8EE6-0596022E7EC8}" type="presOf" srcId="{2D67E284-A54D-4833-B542-6DEF086AFE41}" destId="{66AF1AE1-0CE9-43F2-A294-DC418C3687E6}" srcOrd="0" destOrd="0" presId="urn:microsoft.com/office/officeart/2005/8/layout/hierarchy1"/>
    <dgm:cxn modelId="{8E0CC2B2-FD98-4122-899D-7718AD7F7CB1}" type="presOf" srcId="{47BF3E85-6512-4FCF-9958-A2F54C9337B8}" destId="{ADFFBA88-B95E-47FF-9F5A-A72BC1CB1317}" srcOrd="0" destOrd="0" presId="urn:microsoft.com/office/officeart/2005/8/layout/hierarchy1"/>
    <dgm:cxn modelId="{18F849B8-C565-4302-9434-6BED6BBC237C}" type="presOf" srcId="{FE573ACD-031E-4ABE-B234-4FC0FC6BD8EA}" destId="{BF95DD31-A91B-403E-8197-138CC0CB7F9A}" srcOrd="0" destOrd="0" presId="urn:microsoft.com/office/officeart/2005/8/layout/hierarchy1"/>
    <dgm:cxn modelId="{791BEEC3-785B-4936-89CA-25A334485DB6}" srcId="{9EF73B6C-6C0A-4F64-9CCA-CB30F3DFA9CD}" destId="{E280E179-945F-45B5-8932-373B11B2F27F}" srcOrd="1" destOrd="0" parTransId="{840FE9D5-85FE-4A6A-871B-40622690D849}" sibTransId="{2C516CA4-3C2E-4DE7-AD03-29D1E0F801C1}"/>
    <dgm:cxn modelId="{5B41B5C7-E5FD-4B41-BF98-CB2E1497C744}" type="presOf" srcId="{5335A414-DAFD-411B-AF2F-300D216C542B}" destId="{15513DF3-D08A-40EF-A40F-18903F2C2F11}" srcOrd="0" destOrd="0" presId="urn:microsoft.com/office/officeart/2005/8/layout/hierarchy1"/>
    <dgm:cxn modelId="{C39AFCFD-8EBB-4554-90C3-79F3F71DDCF1}" type="presOf" srcId="{720067A0-4D42-4E2A-A260-0C3B11BE82A5}" destId="{4A8CC4DC-0626-4659-97F2-72A97A453821}" srcOrd="0" destOrd="0" presId="urn:microsoft.com/office/officeart/2005/8/layout/hierarchy1"/>
    <dgm:cxn modelId="{BD1B6AB9-0BC1-476A-8E6D-C1D86D40BC7F}" type="presParOf" srcId="{DF71EA92-F179-4A73-8FFE-66B5253DA39A}" destId="{F62ED027-47EC-4376-B658-85FBEEEC9275}" srcOrd="0" destOrd="0" presId="urn:microsoft.com/office/officeart/2005/8/layout/hierarchy1"/>
    <dgm:cxn modelId="{6D3C5492-8A98-462B-B965-FB8005FA7C90}" type="presParOf" srcId="{F62ED027-47EC-4376-B658-85FBEEEC9275}" destId="{F586942D-799E-40DB-AAC7-0EABEB8FC2CE}" srcOrd="0" destOrd="0" presId="urn:microsoft.com/office/officeart/2005/8/layout/hierarchy1"/>
    <dgm:cxn modelId="{7664DF7E-D7B3-4225-8726-CA8E0180441B}" type="presParOf" srcId="{F586942D-799E-40DB-AAC7-0EABEB8FC2CE}" destId="{31E94E13-5D9A-4006-9153-3896E1FC8FFE}" srcOrd="0" destOrd="0" presId="urn:microsoft.com/office/officeart/2005/8/layout/hierarchy1"/>
    <dgm:cxn modelId="{3699AFFE-3B2F-48CC-8A00-7C3C8A570182}" type="presParOf" srcId="{F586942D-799E-40DB-AAC7-0EABEB8FC2CE}" destId="{B859568A-A032-4EF0-9068-FA8348BAA7CB}" srcOrd="1" destOrd="0" presId="urn:microsoft.com/office/officeart/2005/8/layout/hierarchy1"/>
    <dgm:cxn modelId="{EBFB8C7E-3E10-47D0-992D-C2B2078B3449}" type="presParOf" srcId="{F62ED027-47EC-4376-B658-85FBEEEC9275}" destId="{66063D51-3907-409A-9150-6861AEE03180}" srcOrd="1" destOrd="0" presId="urn:microsoft.com/office/officeart/2005/8/layout/hierarchy1"/>
    <dgm:cxn modelId="{02B1251D-B08A-4239-9FFA-33E5C197913D}" type="presParOf" srcId="{66063D51-3907-409A-9150-6861AEE03180}" destId="{31A7A089-C3A0-4989-A603-6FE29A556C98}" srcOrd="0" destOrd="0" presId="urn:microsoft.com/office/officeart/2005/8/layout/hierarchy1"/>
    <dgm:cxn modelId="{AB7CDC17-17DF-4E78-8264-4DCCEE3833CF}" type="presParOf" srcId="{66063D51-3907-409A-9150-6861AEE03180}" destId="{75D5C5B5-336D-4232-853D-6C8672E7022F}" srcOrd="1" destOrd="0" presId="urn:microsoft.com/office/officeart/2005/8/layout/hierarchy1"/>
    <dgm:cxn modelId="{0AB66C36-31A3-40CB-8969-10A2D6B75F5E}" type="presParOf" srcId="{75D5C5B5-336D-4232-853D-6C8672E7022F}" destId="{F30CC3B5-3420-4874-961D-0C6299979355}" srcOrd="0" destOrd="0" presId="urn:microsoft.com/office/officeart/2005/8/layout/hierarchy1"/>
    <dgm:cxn modelId="{1E5EA54D-018E-4614-B9A8-69BC6109E1D0}" type="presParOf" srcId="{F30CC3B5-3420-4874-961D-0C6299979355}" destId="{170AF248-4754-44B2-A1C7-EFA5C8AB9481}" srcOrd="0" destOrd="0" presId="urn:microsoft.com/office/officeart/2005/8/layout/hierarchy1"/>
    <dgm:cxn modelId="{71299CD1-8EBD-4B64-B0BC-AD74DCE7D438}" type="presParOf" srcId="{F30CC3B5-3420-4874-961D-0C6299979355}" destId="{32EAA7E4-B8BC-47F5-BD31-7176B9731765}" srcOrd="1" destOrd="0" presId="urn:microsoft.com/office/officeart/2005/8/layout/hierarchy1"/>
    <dgm:cxn modelId="{EEE5E4E5-479D-467F-9E06-604003C621DC}" type="presParOf" srcId="{75D5C5B5-336D-4232-853D-6C8672E7022F}" destId="{14AE0450-F35E-409D-8504-B924501252B9}" srcOrd="1" destOrd="0" presId="urn:microsoft.com/office/officeart/2005/8/layout/hierarchy1"/>
    <dgm:cxn modelId="{1EE5C3C4-6597-4886-BC2B-FD2AD5DB5CA5}" type="presParOf" srcId="{14AE0450-F35E-409D-8504-B924501252B9}" destId="{66AF1AE1-0CE9-43F2-A294-DC418C3687E6}" srcOrd="0" destOrd="0" presId="urn:microsoft.com/office/officeart/2005/8/layout/hierarchy1"/>
    <dgm:cxn modelId="{EDE10B2C-A89A-4A83-B09D-DFC5E3FDD6A8}" type="presParOf" srcId="{14AE0450-F35E-409D-8504-B924501252B9}" destId="{D4E09DF6-DB41-459C-AF27-17044C52CD1A}" srcOrd="1" destOrd="0" presId="urn:microsoft.com/office/officeart/2005/8/layout/hierarchy1"/>
    <dgm:cxn modelId="{CE32535B-849F-4610-9CD5-CB4AF11B1AEE}" type="presParOf" srcId="{D4E09DF6-DB41-459C-AF27-17044C52CD1A}" destId="{12B8BDD6-2143-40EC-B944-489EE8222335}" srcOrd="0" destOrd="0" presId="urn:microsoft.com/office/officeart/2005/8/layout/hierarchy1"/>
    <dgm:cxn modelId="{32161426-D7D5-4712-B83C-715C103E993F}" type="presParOf" srcId="{12B8BDD6-2143-40EC-B944-489EE8222335}" destId="{F82DB6D1-9275-49FA-A9A4-9D8ECC3179DA}" srcOrd="0" destOrd="0" presId="urn:microsoft.com/office/officeart/2005/8/layout/hierarchy1"/>
    <dgm:cxn modelId="{403926C7-B105-4398-9E9A-D1F9BCA261D5}" type="presParOf" srcId="{12B8BDD6-2143-40EC-B944-489EE8222335}" destId="{916B0A4A-A0CC-4C0C-86DC-7D662E44EBF3}" srcOrd="1" destOrd="0" presId="urn:microsoft.com/office/officeart/2005/8/layout/hierarchy1"/>
    <dgm:cxn modelId="{D450C622-D50F-41D5-AC6E-B1C6D48E30E3}" type="presParOf" srcId="{D4E09DF6-DB41-459C-AF27-17044C52CD1A}" destId="{AB3384BF-4A98-43AC-9AEB-7EE62A5FF146}" srcOrd="1" destOrd="0" presId="urn:microsoft.com/office/officeart/2005/8/layout/hierarchy1"/>
    <dgm:cxn modelId="{F0B6B135-00C6-4FB3-B182-74FD4EA71488}" type="presParOf" srcId="{AB3384BF-4A98-43AC-9AEB-7EE62A5FF146}" destId="{15513DF3-D08A-40EF-A40F-18903F2C2F11}" srcOrd="0" destOrd="0" presId="urn:microsoft.com/office/officeart/2005/8/layout/hierarchy1"/>
    <dgm:cxn modelId="{ADD4EF50-E288-468C-B328-98678F78DCD6}" type="presParOf" srcId="{AB3384BF-4A98-43AC-9AEB-7EE62A5FF146}" destId="{C540ABD8-2DC2-4900-A826-9CBB18380EE2}" srcOrd="1" destOrd="0" presId="urn:microsoft.com/office/officeart/2005/8/layout/hierarchy1"/>
    <dgm:cxn modelId="{C3205F90-1949-4FB2-A8EC-9B9320F920DA}" type="presParOf" srcId="{C540ABD8-2DC2-4900-A826-9CBB18380EE2}" destId="{F2D15C16-690E-4396-BBD6-DEA8CCC1552A}" srcOrd="0" destOrd="0" presId="urn:microsoft.com/office/officeart/2005/8/layout/hierarchy1"/>
    <dgm:cxn modelId="{F5BDF001-65D9-49E0-AF08-FBDC379A0529}" type="presParOf" srcId="{F2D15C16-690E-4396-BBD6-DEA8CCC1552A}" destId="{52474F03-FAC7-42FA-9A0F-65EF9D498808}" srcOrd="0" destOrd="0" presId="urn:microsoft.com/office/officeart/2005/8/layout/hierarchy1"/>
    <dgm:cxn modelId="{F5AEA092-7493-4609-8573-78CF070B97EF}" type="presParOf" srcId="{F2D15C16-690E-4396-BBD6-DEA8CCC1552A}" destId="{C66C034D-8912-43D6-B2B9-4D3EB905C71E}" srcOrd="1" destOrd="0" presId="urn:microsoft.com/office/officeart/2005/8/layout/hierarchy1"/>
    <dgm:cxn modelId="{51CE2071-1F60-4197-8D4A-20736E05E9B4}" type="presParOf" srcId="{C540ABD8-2DC2-4900-A826-9CBB18380EE2}" destId="{1CB784F1-F8BE-4CE0-BD20-808B6159B57A}" srcOrd="1" destOrd="0" presId="urn:microsoft.com/office/officeart/2005/8/layout/hierarchy1"/>
    <dgm:cxn modelId="{97BF3373-4D76-4C42-B714-44C6C6BC316F}" type="presParOf" srcId="{AB3384BF-4A98-43AC-9AEB-7EE62A5FF146}" destId="{D512AD5F-8067-4DC7-8273-9F21F80C99A4}" srcOrd="2" destOrd="0" presId="urn:microsoft.com/office/officeart/2005/8/layout/hierarchy1"/>
    <dgm:cxn modelId="{5AE36635-9918-4E71-AEFD-917A3A97A400}" type="presParOf" srcId="{AB3384BF-4A98-43AC-9AEB-7EE62A5FF146}" destId="{396DE523-7887-4383-AF02-F82B4AC6764C}" srcOrd="3" destOrd="0" presId="urn:microsoft.com/office/officeart/2005/8/layout/hierarchy1"/>
    <dgm:cxn modelId="{6D9902CD-8D3F-4920-AB72-06CF5FA1AE93}" type="presParOf" srcId="{396DE523-7887-4383-AF02-F82B4AC6764C}" destId="{7DA62AA6-A5AB-412A-9D2A-DC31D3D1E493}" srcOrd="0" destOrd="0" presId="urn:microsoft.com/office/officeart/2005/8/layout/hierarchy1"/>
    <dgm:cxn modelId="{575FC99C-D6F7-4E79-AB80-3D0E1E33AD01}" type="presParOf" srcId="{7DA62AA6-A5AB-412A-9D2A-DC31D3D1E493}" destId="{0170C8D4-715A-4A59-B76D-7CFE2B6F88D5}" srcOrd="0" destOrd="0" presId="urn:microsoft.com/office/officeart/2005/8/layout/hierarchy1"/>
    <dgm:cxn modelId="{3AF89551-F668-4D8A-B19E-5C49E88E17ED}" type="presParOf" srcId="{7DA62AA6-A5AB-412A-9D2A-DC31D3D1E493}" destId="{616AA4CD-6211-42B8-9E0F-F865B90FF904}" srcOrd="1" destOrd="0" presId="urn:microsoft.com/office/officeart/2005/8/layout/hierarchy1"/>
    <dgm:cxn modelId="{795447CC-45D6-4953-BA60-74D07DA191AF}" type="presParOf" srcId="{396DE523-7887-4383-AF02-F82B4AC6764C}" destId="{FE76EC6E-00AC-4A8A-B9DE-F817A1142949}" srcOrd="1" destOrd="0" presId="urn:microsoft.com/office/officeart/2005/8/layout/hierarchy1"/>
    <dgm:cxn modelId="{4AF99315-4B60-444F-9BC5-7ADCA3BEBE9F}" type="presParOf" srcId="{AB3384BF-4A98-43AC-9AEB-7EE62A5FF146}" destId="{51F6783D-1717-484D-9CB4-C71543640BCB}" srcOrd="4" destOrd="0" presId="urn:microsoft.com/office/officeart/2005/8/layout/hierarchy1"/>
    <dgm:cxn modelId="{9E93F9DC-286C-4A99-8F2A-6BB34080BBE5}" type="presParOf" srcId="{AB3384BF-4A98-43AC-9AEB-7EE62A5FF146}" destId="{2423D343-5170-44A2-A997-71FECFEEB3D1}" srcOrd="5" destOrd="0" presId="urn:microsoft.com/office/officeart/2005/8/layout/hierarchy1"/>
    <dgm:cxn modelId="{E90CE297-5C4F-44D4-96C2-2911175C2A2E}" type="presParOf" srcId="{2423D343-5170-44A2-A997-71FECFEEB3D1}" destId="{107499A2-6132-4B5B-946A-6B971E90FE27}" srcOrd="0" destOrd="0" presId="urn:microsoft.com/office/officeart/2005/8/layout/hierarchy1"/>
    <dgm:cxn modelId="{E165FB02-41BF-48D6-9AAD-B91A1F412B40}" type="presParOf" srcId="{107499A2-6132-4B5B-946A-6B971E90FE27}" destId="{2753D5D6-1562-4883-8C7E-F1DD4BE579D1}" srcOrd="0" destOrd="0" presId="urn:microsoft.com/office/officeart/2005/8/layout/hierarchy1"/>
    <dgm:cxn modelId="{747FCB8D-92E4-448E-BB3F-A966137EC21A}" type="presParOf" srcId="{107499A2-6132-4B5B-946A-6B971E90FE27}" destId="{91B9F1F1-2AD4-40CD-9819-22552C66E9E3}" srcOrd="1" destOrd="0" presId="urn:microsoft.com/office/officeart/2005/8/layout/hierarchy1"/>
    <dgm:cxn modelId="{FC37B0E3-3C4B-4F18-AA75-712C0F23A459}" type="presParOf" srcId="{2423D343-5170-44A2-A997-71FECFEEB3D1}" destId="{3ABF4F77-95EA-4B85-BA9C-C70A95C374AE}" srcOrd="1" destOrd="0" presId="urn:microsoft.com/office/officeart/2005/8/layout/hierarchy1"/>
    <dgm:cxn modelId="{14432193-B447-4C40-A956-9A4D83F4A945}" type="presParOf" srcId="{AB3384BF-4A98-43AC-9AEB-7EE62A5FF146}" destId="{4A8CC4DC-0626-4659-97F2-72A97A453821}" srcOrd="6" destOrd="0" presId="urn:microsoft.com/office/officeart/2005/8/layout/hierarchy1"/>
    <dgm:cxn modelId="{D61B6E1B-0E5C-43ED-9205-890A8FE4F114}" type="presParOf" srcId="{AB3384BF-4A98-43AC-9AEB-7EE62A5FF146}" destId="{477588DC-8478-44FF-A733-51EB80210539}" srcOrd="7" destOrd="0" presId="urn:microsoft.com/office/officeart/2005/8/layout/hierarchy1"/>
    <dgm:cxn modelId="{CCD5362B-EEF8-4F85-A52E-00057245691B}" type="presParOf" srcId="{477588DC-8478-44FF-A733-51EB80210539}" destId="{192568CF-1669-45F9-9ADE-4EFF04949B68}" srcOrd="0" destOrd="0" presId="urn:microsoft.com/office/officeart/2005/8/layout/hierarchy1"/>
    <dgm:cxn modelId="{363879E0-B69E-48C2-9AFC-C9C26279CB53}" type="presParOf" srcId="{192568CF-1669-45F9-9ADE-4EFF04949B68}" destId="{F0EC5339-49BC-4380-99CB-B11F00C2F183}" srcOrd="0" destOrd="0" presId="urn:microsoft.com/office/officeart/2005/8/layout/hierarchy1"/>
    <dgm:cxn modelId="{04F87225-582E-4039-A6D4-8408A0DA3929}" type="presParOf" srcId="{192568CF-1669-45F9-9ADE-4EFF04949B68}" destId="{ADFFBA88-B95E-47FF-9F5A-A72BC1CB1317}" srcOrd="1" destOrd="0" presId="urn:microsoft.com/office/officeart/2005/8/layout/hierarchy1"/>
    <dgm:cxn modelId="{E06B5E37-4561-4C77-BFAD-7C4D7BFF588C}" type="presParOf" srcId="{477588DC-8478-44FF-A733-51EB80210539}" destId="{5014BB56-86E4-447E-8664-C6B5D82F7483}" srcOrd="1" destOrd="0" presId="urn:microsoft.com/office/officeart/2005/8/layout/hierarchy1"/>
    <dgm:cxn modelId="{8BA3563E-8C64-45A6-9A60-D7665CFA9A57}" type="presParOf" srcId="{14AE0450-F35E-409D-8504-B924501252B9}" destId="{BF95DD31-A91B-403E-8197-138CC0CB7F9A}" srcOrd="2" destOrd="0" presId="urn:microsoft.com/office/officeart/2005/8/layout/hierarchy1"/>
    <dgm:cxn modelId="{8F2A4B72-FFCE-4800-AE05-B7D813EB136A}" type="presParOf" srcId="{14AE0450-F35E-409D-8504-B924501252B9}" destId="{8F40C05D-A3CF-4008-9DA4-D694C9EF9ABD}" srcOrd="3" destOrd="0" presId="urn:microsoft.com/office/officeart/2005/8/layout/hierarchy1"/>
    <dgm:cxn modelId="{9B04E7A7-158A-4FA3-9E8F-7E42D5D3A050}" type="presParOf" srcId="{8F40C05D-A3CF-4008-9DA4-D694C9EF9ABD}" destId="{2FC7590A-029E-47A8-B20B-689256002255}" srcOrd="0" destOrd="0" presId="urn:microsoft.com/office/officeart/2005/8/layout/hierarchy1"/>
    <dgm:cxn modelId="{A9B6DAA5-8C27-4AF0-819D-518A974FAF0B}" type="presParOf" srcId="{2FC7590A-029E-47A8-B20B-689256002255}" destId="{76B4F1CE-4C35-4A55-A159-CAF4C9712639}" srcOrd="0" destOrd="0" presId="urn:microsoft.com/office/officeart/2005/8/layout/hierarchy1"/>
    <dgm:cxn modelId="{36B1A3A2-3D43-46B6-AF69-A7D404DE54BA}" type="presParOf" srcId="{2FC7590A-029E-47A8-B20B-689256002255}" destId="{3176FEA9-D6BB-44A8-905E-E0BC547A18D6}" srcOrd="1" destOrd="0" presId="urn:microsoft.com/office/officeart/2005/8/layout/hierarchy1"/>
    <dgm:cxn modelId="{5BBD365C-F1D1-49C3-BF0E-0926A611FB1A}" type="presParOf" srcId="{8F40C05D-A3CF-4008-9DA4-D694C9EF9ABD}" destId="{A270E42D-98A4-4DFF-AFD4-64A0AB759F02}" srcOrd="1" destOrd="0" presId="urn:microsoft.com/office/officeart/2005/8/layout/hierarchy1"/>
    <dgm:cxn modelId="{798418C1-1B53-4CCC-A015-DD997C2CB408}" type="presParOf" srcId="{A270E42D-98A4-4DFF-AFD4-64A0AB759F02}" destId="{D9ADD63E-8B0F-4F01-B5F4-999360253A8C}" srcOrd="0" destOrd="0" presId="urn:microsoft.com/office/officeart/2005/8/layout/hierarchy1"/>
    <dgm:cxn modelId="{E5764720-4018-4E71-82E0-15B2F2CEA648}" type="presParOf" srcId="{A270E42D-98A4-4DFF-AFD4-64A0AB759F02}" destId="{3213D89F-592F-472C-8CC0-AAF920C6F102}" srcOrd="1" destOrd="0" presId="urn:microsoft.com/office/officeart/2005/8/layout/hierarchy1"/>
    <dgm:cxn modelId="{156491FD-E50C-41FB-95FF-E3CFA633E0FE}" type="presParOf" srcId="{3213D89F-592F-472C-8CC0-AAF920C6F102}" destId="{1974A324-B9A5-4CA8-BBCD-B3A5645FA5B2}" srcOrd="0" destOrd="0" presId="urn:microsoft.com/office/officeart/2005/8/layout/hierarchy1"/>
    <dgm:cxn modelId="{69644DFA-85F1-462E-996E-F7C74AD5E78B}" type="presParOf" srcId="{1974A324-B9A5-4CA8-BBCD-B3A5645FA5B2}" destId="{8FCBF3B1-2067-4180-BFB8-9CA41C92482B}" srcOrd="0" destOrd="0" presId="urn:microsoft.com/office/officeart/2005/8/layout/hierarchy1"/>
    <dgm:cxn modelId="{FE3F65FB-1101-498B-BD93-130B0325C0BB}" type="presParOf" srcId="{1974A324-B9A5-4CA8-BBCD-B3A5645FA5B2}" destId="{C038D135-8B85-4AE1-9D02-73769CB31FB3}" srcOrd="1" destOrd="0" presId="urn:microsoft.com/office/officeart/2005/8/layout/hierarchy1"/>
    <dgm:cxn modelId="{D80C676C-B950-4EFD-9587-DEBE23DAB4A8}" type="presParOf" srcId="{3213D89F-592F-472C-8CC0-AAF920C6F102}" destId="{2CEDF43D-654D-4865-B358-6AB8D9046D17}" srcOrd="1" destOrd="0" presId="urn:microsoft.com/office/officeart/2005/8/layout/hierarchy1"/>
    <dgm:cxn modelId="{E37837C8-1EE2-49F8-BFB3-F3D49F4DF5F1}" type="presParOf" srcId="{DF71EA92-F179-4A73-8FFE-66B5253DA39A}" destId="{1DA6D844-0DA0-43CA-B60A-8EFCC01ADB9D}" srcOrd="1" destOrd="0" presId="urn:microsoft.com/office/officeart/2005/8/layout/hierarchy1"/>
    <dgm:cxn modelId="{B04154D1-C708-4F00-A9C4-FF9F085A4E9D}" type="presParOf" srcId="{1DA6D844-0DA0-43CA-B60A-8EFCC01ADB9D}" destId="{3E99E62D-A8F8-41EF-920D-42FA81CAD24A}" srcOrd="0" destOrd="0" presId="urn:microsoft.com/office/officeart/2005/8/layout/hierarchy1"/>
    <dgm:cxn modelId="{F69E6F07-8537-4C11-876F-B481EBE01729}" type="presParOf" srcId="{3E99E62D-A8F8-41EF-920D-42FA81CAD24A}" destId="{C77483E6-4FB2-4F5F-A282-9D88CFAD3F61}" srcOrd="0" destOrd="0" presId="urn:microsoft.com/office/officeart/2005/8/layout/hierarchy1"/>
    <dgm:cxn modelId="{751B5B09-E52B-4077-A4CF-4636F0EB1C03}" type="presParOf" srcId="{3E99E62D-A8F8-41EF-920D-42FA81CAD24A}" destId="{D04D555D-924F-4173-9690-88B1CC3EB2F6}" srcOrd="1" destOrd="0" presId="urn:microsoft.com/office/officeart/2005/8/layout/hierarchy1"/>
    <dgm:cxn modelId="{12A46B95-DB17-4455-B253-47BCFE2879A5}" type="presParOf" srcId="{1DA6D844-0DA0-43CA-B60A-8EFCC01ADB9D}" destId="{19BDEC13-B87B-45C7-AE1F-7142493D78C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DD63E-8B0F-4F01-B5F4-999360253A8C}">
      <dsp:nvSpPr>
        <dsp:cNvPr id="0" name=""/>
        <dsp:cNvSpPr/>
      </dsp:nvSpPr>
      <dsp:spPr>
        <a:xfrm>
          <a:off x="6312892" y="3210982"/>
          <a:ext cx="91440" cy="343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5DD31-A91B-403E-8197-138CC0CB7F9A}">
      <dsp:nvSpPr>
        <dsp:cNvPr id="0" name=""/>
        <dsp:cNvSpPr/>
      </dsp:nvSpPr>
      <dsp:spPr>
        <a:xfrm>
          <a:off x="4601915" y="2118962"/>
          <a:ext cx="1756696" cy="343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70"/>
              </a:lnTo>
              <a:lnTo>
                <a:pt x="1756696" y="233770"/>
              </a:lnTo>
              <a:lnTo>
                <a:pt x="1756696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CC4DC-0626-4659-97F2-72A97A453821}">
      <dsp:nvSpPr>
        <dsp:cNvPr id="0" name=""/>
        <dsp:cNvSpPr/>
      </dsp:nvSpPr>
      <dsp:spPr>
        <a:xfrm>
          <a:off x="2754586" y="3210982"/>
          <a:ext cx="2162415" cy="343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70"/>
              </a:lnTo>
              <a:lnTo>
                <a:pt x="2162415" y="233770"/>
              </a:lnTo>
              <a:lnTo>
                <a:pt x="2162415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6783D-1717-484D-9CB4-C71543640BCB}">
      <dsp:nvSpPr>
        <dsp:cNvPr id="0" name=""/>
        <dsp:cNvSpPr/>
      </dsp:nvSpPr>
      <dsp:spPr>
        <a:xfrm>
          <a:off x="2754586" y="3210982"/>
          <a:ext cx="720805" cy="343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70"/>
              </a:lnTo>
              <a:lnTo>
                <a:pt x="720805" y="233770"/>
              </a:lnTo>
              <a:lnTo>
                <a:pt x="720805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2AD5F-8067-4DC7-8273-9F21F80C99A4}">
      <dsp:nvSpPr>
        <dsp:cNvPr id="0" name=""/>
        <dsp:cNvSpPr/>
      </dsp:nvSpPr>
      <dsp:spPr>
        <a:xfrm>
          <a:off x="2033780" y="3210982"/>
          <a:ext cx="720805" cy="343037"/>
        </a:xfrm>
        <a:custGeom>
          <a:avLst/>
          <a:gdLst/>
          <a:ahLst/>
          <a:cxnLst/>
          <a:rect l="0" t="0" r="0" b="0"/>
          <a:pathLst>
            <a:path>
              <a:moveTo>
                <a:pt x="720805" y="0"/>
              </a:moveTo>
              <a:lnTo>
                <a:pt x="720805" y="233770"/>
              </a:lnTo>
              <a:lnTo>
                <a:pt x="0" y="233770"/>
              </a:lnTo>
              <a:lnTo>
                <a:pt x="0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13DF3-D08A-40EF-A40F-18903F2C2F11}">
      <dsp:nvSpPr>
        <dsp:cNvPr id="0" name=""/>
        <dsp:cNvSpPr/>
      </dsp:nvSpPr>
      <dsp:spPr>
        <a:xfrm>
          <a:off x="592170" y="3210982"/>
          <a:ext cx="2162415" cy="343037"/>
        </a:xfrm>
        <a:custGeom>
          <a:avLst/>
          <a:gdLst/>
          <a:ahLst/>
          <a:cxnLst/>
          <a:rect l="0" t="0" r="0" b="0"/>
          <a:pathLst>
            <a:path>
              <a:moveTo>
                <a:pt x="2162415" y="0"/>
              </a:moveTo>
              <a:lnTo>
                <a:pt x="2162415" y="233770"/>
              </a:lnTo>
              <a:lnTo>
                <a:pt x="0" y="233770"/>
              </a:lnTo>
              <a:lnTo>
                <a:pt x="0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F1AE1-0CE9-43F2-A294-DC418C3687E6}">
      <dsp:nvSpPr>
        <dsp:cNvPr id="0" name=""/>
        <dsp:cNvSpPr/>
      </dsp:nvSpPr>
      <dsp:spPr>
        <a:xfrm>
          <a:off x="2754586" y="2118962"/>
          <a:ext cx="1847329" cy="343037"/>
        </a:xfrm>
        <a:custGeom>
          <a:avLst/>
          <a:gdLst/>
          <a:ahLst/>
          <a:cxnLst/>
          <a:rect l="0" t="0" r="0" b="0"/>
          <a:pathLst>
            <a:path>
              <a:moveTo>
                <a:pt x="1847329" y="0"/>
              </a:moveTo>
              <a:lnTo>
                <a:pt x="1847329" y="233770"/>
              </a:lnTo>
              <a:lnTo>
                <a:pt x="0" y="233770"/>
              </a:lnTo>
              <a:lnTo>
                <a:pt x="0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7A089-C3A0-4989-A603-6FE29A556C98}">
      <dsp:nvSpPr>
        <dsp:cNvPr id="0" name=""/>
        <dsp:cNvSpPr/>
      </dsp:nvSpPr>
      <dsp:spPr>
        <a:xfrm>
          <a:off x="4556195" y="1026942"/>
          <a:ext cx="91440" cy="343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3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94E13-5D9A-4006-9153-3896E1FC8FFE}">
      <dsp:nvSpPr>
        <dsp:cNvPr id="0" name=""/>
        <dsp:cNvSpPr/>
      </dsp:nvSpPr>
      <dsp:spPr>
        <a:xfrm>
          <a:off x="4012165" y="277960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9568A-A032-4EF0-9068-FA8348BAA7CB}">
      <dsp:nvSpPr>
        <dsp:cNvPr id="0" name=""/>
        <dsp:cNvSpPr/>
      </dsp:nvSpPr>
      <dsp:spPr>
        <a:xfrm>
          <a:off x="4143221" y="40246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City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Paula Boggs Muething</a:t>
          </a:r>
        </a:p>
      </dsp:txBody>
      <dsp:txXfrm>
        <a:off x="4165158" y="424399"/>
        <a:ext cx="1135625" cy="705108"/>
      </dsp:txXfrm>
    </dsp:sp>
    <dsp:sp modelId="{170AF248-4754-44B2-A1C7-EFA5C8AB9481}">
      <dsp:nvSpPr>
        <dsp:cNvPr id="0" name=""/>
        <dsp:cNvSpPr/>
      </dsp:nvSpPr>
      <dsp:spPr>
        <a:xfrm>
          <a:off x="4012165" y="1369980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AA7E4-B8BC-47F5-BD31-7176B9731765}">
      <dsp:nvSpPr>
        <dsp:cNvPr id="0" name=""/>
        <dsp:cNvSpPr/>
      </dsp:nvSpPr>
      <dsp:spPr>
        <a:xfrm>
          <a:off x="4143221" y="1494482"/>
          <a:ext cx="1179499" cy="74898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CCA Director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Gabriel Davis</a:t>
          </a:r>
        </a:p>
      </dsp:txBody>
      <dsp:txXfrm>
        <a:off x="4165158" y="1516419"/>
        <a:ext cx="1135625" cy="705108"/>
      </dsp:txXfrm>
    </dsp:sp>
    <dsp:sp modelId="{F82DB6D1-9275-49FA-A9A4-9D8ECC3179DA}">
      <dsp:nvSpPr>
        <dsp:cNvPr id="0" name=""/>
        <dsp:cNvSpPr/>
      </dsp:nvSpPr>
      <dsp:spPr>
        <a:xfrm>
          <a:off x="2164836" y="2462000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B0A4A-A0CC-4C0C-86DC-7D662E44EBF3}">
      <dsp:nvSpPr>
        <dsp:cNvPr id="0" name=""/>
        <dsp:cNvSpPr/>
      </dsp:nvSpPr>
      <dsp:spPr>
        <a:xfrm>
          <a:off x="2295891" y="258650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Division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Dena Brown</a:t>
          </a:r>
        </a:p>
      </dsp:txBody>
      <dsp:txXfrm>
        <a:off x="2317828" y="2608439"/>
        <a:ext cx="1135625" cy="705108"/>
      </dsp:txXfrm>
    </dsp:sp>
    <dsp:sp modelId="{52474F03-FAC7-42FA-9A0F-65EF9D498808}">
      <dsp:nvSpPr>
        <dsp:cNvPr id="0" name=""/>
        <dsp:cNvSpPr/>
      </dsp:nvSpPr>
      <dsp:spPr>
        <a:xfrm>
          <a:off x="2420" y="3554019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C034D-8912-43D6-B2B9-4D3EB905C71E}">
      <dsp:nvSpPr>
        <dsp:cNvPr id="0" name=""/>
        <dsp:cNvSpPr/>
      </dsp:nvSpPr>
      <dsp:spPr>
        <a:xfrm>
          <a:off x="133476" y="367852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000" kern="1200"/>
          </a:b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Jonathan Batista</a:t>
          </a:r>
          <a:b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1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5413" y="3700459"/>
        <a:ext cx="1135625" cy="705108"/>
      </dsp:txXfrm>
    </dsp:sp>
    <dsp:sp modelId="{0170C8D4-715A-4A59-B76D-7CFE2B6F88D5}">
      <dsp:nvSpPr>
        <dsp:cNvPr id="0" name=""/>
        <dsp:cNvSpPr/>
      </dsp:nvSpPr>
      <dsp:spPr>
        <a:xfrm>
          <a:off x="1444031" y="3554019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AA4CD-6211-42B8-9E0F-F865B90FF904}">
      <dsp:nvSpPr>
        <dsp:cNvPr id="0" name=""/>
        <dsp:cNvSpPr/>
      </dsp:nvSpPr>
      <dsp:spPr>
        <a:xfrm>
          <a:off x="1575086" y="367852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Ike Ekeke</a:t>
          </a:r>
        </a:p>
      </dsp:txBody>
      <dsp:txXfrm>
        <a:off x="1597023" y="3700459"/>
        <a:ext cx="1135625" cy="705108"/>
      </dsp:txXfrm>
    </dsp:sp>
    <dsp:sp modelId="{2753D5D6-1562-4883-8C7E-F1DD4BE579D1}">
      <dsp:nvSpPr>
        <dsp:cNvPr id="0" name=""/>
        <dsp:cNvSpPr/>
      </dsp:nvSpPr>
      <dsp:spPr>
        <a:xfrm>
          <a:off x="2885641" y="3554019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9F1F1-2AD4-40CD-9819-22552C66E9E3}">
      <dsp:nvSpPr>
        <dsp:cNvPr id="0" name=""/>
        <dsp:cNvSpPr/>
      </dsp:nvSpPr>
      <dsp:spPr>
        <a:xfrm>
          <a:off x="3016697" y="367852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Morgan Givens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8634" y="3700459"/>
        <a:ext cx="1135625" cy="705108"/>
      </dsp:txXfrm>
    </dsp:sp>
    <dsp:sp modelId="{F0EC5339-49BC-4380-99CB-B11F00C2F183}">
      <dsp:nvSpPr>
        <dsp:cNvPr id="0" name=""/>
        <dsp:cNvSpPr/>
      </dsp:nvSpPr>
      <dsp:spPr>
        <a:xfrm>
          <a:off x="4327251" y="3554019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FBA88-B95E-47FF-9F5A-A72BC1CB1317}">
      <dsp:nvSpPr>
        <dsp:cNvPr id="0" name=""/>
        <dsp:cNvSpPr/>
      </dsp:nvSpPr>
      <dsp:spPr>
        <a:xfrm>
          <a:off x="4458307" y="367852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Investigator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Jessalyn Goodman</a:t>
          </a:r>
        </a:p>
      </dsp:txBody>
      <dsp:txXfrm>
        <a:off x="4480244" y="3700459"/>
        <a:ext cx="1135625" cy="705108"/>
      </dsp:txXfrm>
    </dsp:sp>
    <dsp:sp modelId="{76B4F1CE-4C35-4A55-A159-CAF4C9712639}">
      <dsp:nvSpPr>
        <dsp:cNvPr id="0" name=""/>
        <dsp:cNvSpPr/>
      </dsp:nvSpPr>
      <dsp:spPr>
        <a:xfrm>
          <a:off x="5768862" y="2462000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6FEA9-D6BB-44A8-905E-E0BC547A18D6}">
      <dsp:nvSpPr>
        <dsp:cNvPr id="0" name=""/>
        <dsp:cNvSpPr/>
      </dsp:nvSpPr>
      <dsp:spPr>
        <a:xfrm>
          <a:off x="5899917" y="258650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Senior Administrative Specialist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Michelle Bonner</a:t>
          </a:r>
        </a:p>
      </dsp:txBody>
      <dsp:txXfrm>
        <a:off x="5921854" y="2608439"/>
        <a:ext cx="1135625" cy="705108"/>
      </dsp:txXfrm>
    </dsp:sp>
    <dsp:sp modelId="{8FCBF3B1-2067-4180-BFB8-9CA41C92482B}">
      <dsp:nvSpPr>
        <dsp:cNvPr id="0" name=""/>
        <dsp:cNvSpPr/>
      </dsp:nvSpPr>
      <dsp:spPr>
        <a:xfrm>
          <a:off x="5768862" y="3554019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8D135-8B85-4AE1-9D02-73769CB31FB3}">
      <dsp:nvSpPr>
        <dsp:cNvPr id="0" name=""/>
        <dsp:cNvSpPr/>
      </dsp:nvSpPr>
      <dsp:spPr>
        <a:xfrm>
          <a:off x="5899917" y="3678522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Administrative Specialist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Heidi Woods</a:t>
          </a:r>
        </a:p>
      </dsp:txBody>
      <dsp:txXfrm>
        <a:off x="5921854" y="3700459"/>
        <a:ext cx="1135625" cy="705108"/>
      </dsp:txXfrm>
    </dsp:sp>
    <dsp:sp modelId="{C77483E6-4FB2-4F5F-A282-9D88CFAD3F61}">
      <dsp:nvSpPr>
        <dsp:cNvPr id="0" name=""/>
        <dsp:cNvSpPr/>
      </dsp:nvSpPr>
      <dsp:spPr>
        <a:xfrm>
          <a:off x="1832559" y="1366725"/>
          <a:ext cx="1179499" cy="74898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D555D-924F-4173-9690-88B1CC3EB2F6}">
      <dsp:nvSpPr>
        <dsp:cNvPr id="0" name=""/>
        <dsp:cNvSpPr/>
      </dsp:nvSpPr>
      <dsp:spPr>
        <a:xfrm>
          <a:off x="1963614" y="1491228"/>
          <a:ext cx="1179499" cy="748982"/>
        </a:xfrm>
        <a:prstGeom prst="roundRect">
          <a:avLst>
            <a:gd name="adj" fmla="val 10000"/>
          </a:avLst>
        </a:prstGeom>
        <a:solidFill>
          <a:srgbClr val="FFFFFF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CCA Board</a:t>
          </a:r>
        </a:p>
      </dsp:txBody>
      <dsp:txXfrm>
        <a:off x="1985551" y="1513165"/>
        <a:ext cx="1135625" cy="705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l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3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r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882967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l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3" y="882967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r" defTabSz="931415">
              <a:defRPr sz="1100">
                <a:solidFill>
                  <a:schemeClr val="tx1"/>
                </a:solidFill>
              </a:defRPr>
            </a:lvl1pPr>
          </a:lstStyle>
          <a:p>
            <a:fld id="{9D90B0F5-2923-4E5F-865E-B4B7FFFB0E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98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l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3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r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9" y="4416430"/>
            <a:ext cx="560704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882967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l" defTabSz="931415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3" y="882967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r" defTabSz="931415">
              <a:defRPr sz="1100">
                <a:solidFill>
                  <a:schemeClr val="tx1"/>
                </a:solidFill>
              </a:defRPr>
            </a:lvl1pPr>
          </a:lstStyle>
          <a:p>
            <a:fld id="{33CE40F3-43C6-4A3D-B146-A37E6BB5D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13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rutiger 55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rutiger 55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rutiger 55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rutiger 55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rutiger 55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D55A1B1-02A7-471F-9D38-72A9522B732B}" type="slidenum">
              <a:rPr lang="en-US"/>
              <a:pPr/>
              <a:t>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10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Frutiger 55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556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15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970343" y="882967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28" tIns="46564" rIns="93128" bIns="46564" anchor="b"/>
          <a:lstStyle/>
          <a:p>
            <a:pPr algn="r" defTabSz="931415"/>
            <a:fld id="{0B0ADF43-FCB8-442B-8BE8-A70C50BEA956}" type="slidenum">
              <a:rPr lang="en-US" sz="1100">
                <a:solidFill>
                  <a:schemeClr val="tx1"/>
                </a:solidFill>
              </a:rPr>
              <a:pPr algn="r" defTabSz="931415"/>
              <a:t>12</a:t>
            </a:fld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2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9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96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Frutiger 55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49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13036CB9-153F-4A52-8201-A9FD4F379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Frutiger 55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92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Frutiger 55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020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B4CA440-5B26-4BF0-829A-8C74F37BDC96}" type="slidenum">
              <a:rPr lang="en-US"/>
              <a:pPr/>
              <a:t>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Frutiger 55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55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502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502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502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502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/>
  <p:hf hdr="0"/>
  <p:txStyles>
    <p:titleStyle>
      <a:lvl1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2pPr>
      <a:lvl3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3pPr>
      <a:lvl4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4pPr>
      <a:lvl5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5pPr>
      <a:lvl6pPr marL="4572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6pPr>
      <a:lvl7pPr marL="9144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7pPr>
      <a:lvl8pPr marL="13716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8pPr>
      <a:lvl9pPr marL="18288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9pPr>
    </p:titleStyle>
    <p:bodyStyle>
      <a:lvl1pPr marL="7032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0588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2pPr>
      <a:lvl3pPr marL="14017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3pPr>
      <a:lvl4pPr marL="17446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4pPr>
      <a:lvl5pPr marL="21002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5pPr>
      <a:lvl6pPr marL="25574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6pPr>
      <a:lvl7pPr marL="30146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7pPr>
      <a:lvl8pPr marL="34718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8pPr>
      <a:lvl9pPr marL="39290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sldNum="0" hdr="0" dt="0"/>
  <p:txStyles>
    <p:titleStyle>
      <a:lvl1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2pPr>
      <a:lvl3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3pPr>
      <a:lvl4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4pPr>
      <a:lvl5pPr algn="ctr" rtl="0" eaLnBrk="0" fontAlgn="base" hangingPunct="0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5pPr>
      <a:lvl6pPr marL="4572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6pPr>
      <a:lvl7pPr marL="9144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7pPr>
      <a:lvl8pPr marL="13716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8pPr>
      <a:lvl9pPr marL="1828800" algn="ctr" rtl="0" fontAlgn="base">
        <a:spcBef>
          <a:spcPts val="200"/>
        </a:spcBef>
        <a:spcAft>
          <a:spcPct val="0"/>
        </a:spcAft>
        <a:defRPr sz="6400">
          <a:solidFill>
            <a:schemeClr val="tx1"/>
          </a:solidFill>
          <a:latin typeface="Gill Sans"/>
          <a:sym typeface="Gill Sans"/>
        </a:defRPr>
      </a:lvl9pPr>
    </p:titleStyle>
    <p:bodyStyle>
      <a:lvl1pPr marL="7032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0588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2pPr>
      <a:lvl3pPr marL="14017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3pPr>
      <a:lvl4pPr marL="17446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4pPr>
      <a:lvl5pPr marL="2100263" indent="-449263" algn="l" rtl="0" eaLnBrk="0" fontAlgn="base" hangingPunct="0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5pPr>
      <a:lvl6pPr marL="25574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6pPr>
      <a:lvl7pPr marL="30146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7pPr>
      <a:lvl8pPr marL="34718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8pPr>
      <a:lvl9pPr marL="3929063" indent="-449263" algn="l" rtl="0" fontAlgn="base">
        <a:spcBef>
          <a:spcPts val="20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sym typeface="Gill San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387600"/>
            <a:ext cx="3398838" cy="736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/>
          </p:cNvSpPr>
          <p:nvPr/>
        </p:nvSpPr>
        <p:spPr bwMode="auto">
          <a:xfrm>
            <a:off x="2879725" y="3486150"/>
            <a:ext cx="6426200" cy="168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tabLst>
                <a:tab pos="838200" algn="l"/>
              </a:tabLst>
            </a:pPr>
            <a:r>
              <a:rPr lang="en-US" sz="36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Presentation Title Here</a:t>
            </a:r>
          </a:p>
          <a:p>
            <a:pPr algn="r">
              <a:tabLst>
                <a:tab pos="838200" algn="l"/>
              </a:tabLst>
            </a:pPr>
            <a:r>
              <a:rPr lang="en-US" sz="36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Additional Line if  Needed</a:t>
            </a:r>
          </a:p>
          <a:p>
            <a:pPr algn="r">
              <a:tabLst>
                <a:tab pos="838200" algn="l"/>
              </a:tabLst>
            </a:pPr>
            <a:endParaRPr lang="en-US" sz="3600">
              <a:solidFill>
                <a:srgbClr val="FFFFFF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052" name="Rectangle 4"/>
          <p:cNvSpPr>
            <a:spLocks/>
          </p:cNvSpPr>
          <p:nvPr/>
        </p:nvSpPr>
        <p:spPr bwMode="auto">
          <a:xfrm>
            <a:off x="7108825" y="5689600"/>
            <a:ext cx="2159000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tabLst>
                <a:tab pos="838200" algn="l"/>
              </a:tabLst>
            </a:pPr>
            <a:r>
              <a:rPr lang="en-US" sz="18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Date Here</a:t>
            </a:r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160000" cy="78354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054" name="Rectangle 7"/>
          <p:cNvSpPr>
            <a:spLocks/>
          </p:cNvSpPr>
          <p:nvPr/>
        </p:nvSpPr>
        <p:spPr bwMode="auto">
          <a:xfrm>
            <a:off x="2892425" y="3308350"/>
            <a:ext cx="6426200" cy="168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tabLst>
                <a:tab pos="838200" algn="l"/>
              </a:tabLst>
            </a:pPr>
            <a:r>
              <a:rPr lang="en-US" sz="36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Citizen Complaint Authority</a:t>
            </a:r>
          </a:p>
          <a:p>
            <a:pPr algn="r">
              <a:tabLst>
                <a:tab pos="838200" algn="l"/>
              </a:tabLst>
            </a:pPr>
            <a:r>
              <a:rPr lang="en-US" sz="36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Budget Presentation</a:t>
            </a:r>
          </a:p>
          <a:p>
            <a:pPr algn="r">
              <a:tabLst>
                <a:tab pos="838200" algn="l"/>
              </a:tabLst>
            </a:pPr>
            <a:r>
              <a:rPr lang="en-US">
                <a:solidFill>
                  <a:schemeClr val="tx1"/>
                </a:solidFill>
                <a:cs typeface="Arial" pitchFamily="34" charset="0"/>
                <a:sym typeface="Arial" pitchFamily="34" charset="0"/>
              </a:rPr>
              <a:t>Budget</a:t>
            </a:r>
            <a:r>
              <a:rPr lang="en-US">
                <a:solidFill>
                  <a:schemeClr val="tx1"/>
                </a:solidFill>
                <a:sym typeface="Arial" pitchFamily="34" charset="0"/>
              </a:rPr>
              <a:t> &amp; Finance Committee</a:t>
            </a:r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7108825" y="5257800"/>
            <a:ext cx="2159000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tabLst>
                <a:tab pos="838200" algn="l"/>
              </a:tabLst>
            </a:pPr>
            <a:r>
              <a:rPr lang="en-US" sz="18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March 8, 2021</a:t>
            </a:r>
          </a:p>
        </p:txBody>
      </p:sp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9575" y="1562100"/>
            <a:ext cx="4138613" cy="1066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935037" y="533400"/>
            <a:ext cx="8518525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838200" algn="l"/>
              </a:tabLst>
            </a:pPr>
            <a:r>
              <a:rPr lang="en-US" sz="36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Staffing</a:t>
            </a:r>
          </a:p>
          <a:p>
            <a:pPr>
              <a:tabLst>
                <a:tab pos="838200" algn="l"/>
              </a:tabLst>
            </a:pPr>
            <a:endParaRPr lang="en-US" sz="36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C4C848-9EB6-4659-A3A6-71A912F0CF3A}"/>
              </a:ext>
            </a:extLst>
          </p:cNvPr>
          <p:cNvSpPr txBox="1"/>
          <p:nvPr/>
        </p:nvSpPr>
        <p:spPr>
          <a:xfrm>
            <a:off x="965200" y="5474978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8191" lvl="1" indent="-285750" algn="l">
              <a:buFont typeface="Arial" panose="020B0604020202020204" pitchFamily="34" charset="0"/>
              <a:buChar char="•"/>
            </a:pP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965200" y="2667000"/>
            <a:ext cx="8229600" cy="469359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Current administrative duties include the following (among others):</a:t>
            </a:r>
            <a:r>
              <a:rPr lang="en-US" sz="2200" i="1" dirty="0"/>
              <a:t>  </a:t>
            </a:r>
            <a:endParaRPr lang="en-US" sz="2200" dirty="0"/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Complaint intake support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Budget, ETS, and Procurement liaison functions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CCA database management (maintenance, reporting, etc.)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Public records request management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CCA Board administrative support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Graphic design, social media, and website management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Annual and Pattern Report creation</a:t>
            </a:r>
          </a:p>
          <a:p>
            <a:pPr marL="3429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Ability to meet other goals of CCA challenged by current duties, capacity, and expertise.</a:t>
            </a:r>
          </a:p>
          <a:p>
            <a:pPr marL="800100" marR="0" lvl="1" indent="-342900" algn="l">
              <a:buFont typeface="Arial" panose="020B0604020202020204" pitchFamily="34" charset="0"/>
              <a:buChar char="•"/>
            </a:pPr>
            <a:endParaRPr lang="en-US" sz="22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43E4EB-B560-4E37-9E6D-129A13547EAA}"/>
              </a:ext>
            </a:extLst>
          </p:cNvPr>
          <p:cNvSpPr txBox="1"/>
          <p:nvPr/>
        </p:nvSpPr>
        <p:spPr>
          <a:xfrm>
            <a:off x="5080000" y="7086600"/>
            <a:ext cx="5397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37111223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935037" y="533400"/>
            <a:ext cx="8518525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Miscellaneous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just"/>
            <a:r>
              <a:rPr lang="en-US" sz="2400" dirty="0"/>
              <a:t>CCA requires at a minimum $9,000 for the following non-personnel expenses:</a:t>
            </a:r>
          </a:p>
          <a:p>
            <a:pPr algn="just"/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/>
              <a:t>Information dissemination equipment and materials to allow CCA to provide citizens and communities with CCA outreach information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Computer equipment and supplies for investigators and 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FA9A83-73F6-4F3A-B0A4-7914291420DD}"/>
              </a:ext>
            </a:extLst>
          </p:cNvPr>
          <p:cNvSpPr txBox="1"/>
          <p:nvPr/>
        </p:nvSpPr>
        <p:spPr>
          <a:xfrm>
            <a:off x="5080000" y="7086600"/>
            <a:ext cx="482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0547004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/>
          </p:cNvSpPr>
          <p:nvPr/>
        </p:nvSpPr>
        <p:spPr bwMode="auto">
          <a:xfrm>
            <a:off x="431800" y="2743200"/>
            <a:ext cx="45720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71450" indent="-171450" algn="l">
              <a:tabLst>
                <a:tab pos="838200" algn="l"/>
              </a:tabLst>
            </a:pPr>
            <a:endParaRPr lang="en-US" sz="3600" b="1">
              <a:solidFill>
                <a:srgbClr val="28B1F7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40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lvl="1" algn="l">
              <a:buFontTx/>
              <a:buChar char="•"/>
              <a:tabLst>
                <a:tab pos="838200" algn="l"/>
              </a:tabLst>
            </a:pPr>
            <a:endParaRPr lang="en-US" sz="220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7488" y="6916738"/>
            <a:ext cx="2133600" cy="5508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37893" name="Text Box 10"/>
          <p:cNvSpPr txBox="1">
            <a:spLocks/>
          </p:cNvSpPr>
          <p:nvPr/>
        </p:nvSpPr>
        <p:spPr bwMode="auto">
          <a:xfrm>
            <a:off x="2489200" y="2895600"/>
            <a:ext cx="5486400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838200" algn="l"/>
              </a:tabLst>
            </a:pPr>
            <a:r>
              <a:rPr lang="en-US" sz="6000"/>
              <a:t>QUESTIONS?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935036" y="1219200"/>
            <a:ext cx="8518525" cy="8870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Budget</a:t>
            </a: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4000" y="2281535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2"/>
                </a:solidFill>
              </a:rPr>
              <a:t>Summary Organization Chart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707F75-AAE5-4F40-BEA1-CCD86D7D81A2}"/>
              </a:ext>
            </a:extLst>
          </p:cNvPr>
          <p:cNvGrpSpPr/>
          <p:nvPr/>
        </p:nvGrpSpPr>
        <p:grpSpPr>
          <a:xfrm>
            <a:off x="1539081" y="2499376"/>
            <a:ext cx="7081838" cy="4705465"/>
            <a:chOff x="0" y="0"/>
            <a:chExt cx="7762875" cy="540385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661119B-A76E-4510-B204-57DC54BD83F4}"/>
                </a:ext>
              </a:extLst>
            </p:cNvPr>
            <p:cNvCxnSpPr/>
            <p:nvPr/>
          </p:nvCxnSpPr>
          <p:spPr>
            <a:xfrm>
              <a:off x="3514725" y="2152650"/>
              <a:ext cx="8382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" name="Diagram 9">
              <a:extLst>
                <a:ext uri="{FF2B5EF4-FFF2-40B4-BE49-F238E27FC236}">
                  <a16:creationId xmlns:a16="http://schemas.microsoft.com/office/drawing/2014/main" id="{9D6A3BAD-6C65-499F-8B24-B7A049C6435D}"/>
                </a:ext>
              </a:extLst>
            </p:cNvPr>
            <p:cNvGraphicFramePr/>
            <p:nvPr/>
          </p:nvGraphicFramePr>
          <p:xfrm>
            <a:off x="0" y="0"/>
            <a:ext cx="7762875" cy="54038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E97125F-41E9-41E2-A0A4-DA3B12BD23DD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895718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889000" y="1066800"/>
            <a:ext cx="8518525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 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Budget History</a:t>
            </a: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1600" y="2238802"/>
            <a:ext cx="51816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General Fund Operating Budget</a:t>
            </a:r>
          </a:p>
          <a:p>
            <a:r>
              <a:rPr lang="en-US" sz="2400" dirty="0">
                <a:solidFill>
                  <a:schemeClr val="tx2"/>
                </a:solidFill>
              </a:rPr>
              <a:t>FY 2017 – FY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386EB-CAD2-4902-B502-45D3D1D17425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7D6DCC-A716-4847-861E-FDDD9A0F4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6027" y="3466677"/>
            <a:ext cx="7094220" cy="161867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935036" y="1066800"/>
            <a:ext cx="8518525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Anticipated Budget Submission</a:t>
            </a: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1600" y="2130335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2"/>
                </a:solidFill>
              </a:rPr>
              <a:t>Anticipated Operating Budget Submission</a:t>
            </a:r>
          </a:p>
          <a:p>
            <a:r>
              <a:rPr lang="en-US" sz="2400">
                <a:solidFill>
                  <a:schemeClr val="tx2"/>
                </a:solidFill>
              </a:rPr>
              <a:t>FY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610672-6989-416E-8EEB-E35501037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53073"/>
              </p:ext>
            </p:extLst>
          </p:nvPr>
        </p:nvGraphicFramePr>
        <p:xfrm>
          <a:off x="279400" y="3897630"/>
          <a:ext cx="9677400" cy="227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1770">
                  <a:extLst>
                    <a:ext uri="{9D8B030D-6E8A-4147-A177-3AD203B41FA5}">
                      <a16:colId xmlns:a16="http://schemas.microsoft.com/office/drawing/2014/main" val="2931449773"/>
                    </a:ext>
                  </a:extLst>
                </a:gridCol>
                <a:gridCol w="2937196">
                  <a:extLst>
                    <a:ext uri="{9D8B030D-6E8A-4147-A177-3AD203B41FA5}">
                      <a16:colId xmlns:a16="http://schemas.microsoft.com/office/drawing/2014/main" val="3147885570"/>
                    </a:ext>
                  </a:extLst>
                </a:gridCol>
                <a:gridCol w="3008434">
                  <a:extLst>
                    <a:ext uri="{9D8B030D-6E8A-4147-A177-3AD203B41FA5}">
                      <a16:colId xmlns:a16="http://schemas.microsoft.com/office/drawing/2014/main" val="95373717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sng" strike="noStrike">
                          <a:effectLst/>
                          <a:latin typeface="Frutiger 55 Roman"/>
                        </a:rPr>
                        <a:t>Object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>
                          <a:effectLst/>
                          <a:latin typeface="Frutiger 55 Roman"/>
                        </a:rPr>
                        <a:t> FY21 Budget Original Authorization 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>
                          <a:effectLst/>
                          <a:latin typeface="Frutiger 55 Roman"/>
                        </a:rPr>
                        <a:t> FY22 Operating Budget Request 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436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7100: Personnel Services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580,902.00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679,238.00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776102"/>
                  </a:ext>
                </a:extLst>
              </a:tr>
              <a:tr h="255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7200: Contractual Services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86,454.00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  36,590.00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57061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7300: Materials and Supplies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11,480.00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  16,290.00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28104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7400: Fixed Charges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  1,150.00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     1,160.00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3972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7500: Benefits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219,054.00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206,796.00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84178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TOTALS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899,040.00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Frutiger 55 Roman"/>
                        </a:rPr>
                        <a:t> $                                 940,074.00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Frutiger 55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853989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AFF8FF-D710-44AF-8846-A20750D6AD3B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7187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43938" b="1"/>
          <a:stretch/>
        </p:blipFill>
        <p:spPr bwMode="auto">
          <a:xfrm>
            <a:off x="20" y="-1292763"/>
            <a:ext cx="10159980" cy="412289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1487328" y="2728424"/>
            <a:ext cx="7490142" cy="4122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CCA’s Operating Budget submission for FY 2022/2023 is also expected to include a request for additional funding for:</a:t>
            </a: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Three (3) additional Investigators</a:t>
            </a: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Two (2) additional Administrative Specialists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1257300" lvl="2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One for community engagement</a:t>
            </a:r>
          </a:p>
          <a:p>
            <a:pPr marL="1257300" lvl="2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One for research and data analysis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Salaries &amp; benefits for additional FTEs = $460k annually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4498B1-3DA5-42CB-BF81-B85B4B7AECCF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235A0F-004B-4075-BD5F-0BC5425FFED2}"/>
              </a:ext>
            </a:extLst>
          </p:cNvPr>
          <p:cNvSpPr txBox="1"/>
          <p:nvPr/>
        </p:nvSpPr>
        <p:spPr>
          <a:xfrm>
            <a:off x="1196427" y="1090415"/>
            <a:ext cx="80719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Anticipated Budget Submission</a:t>
            </a:r>
          </a:p>
        </p:txBody>
      </p:sp>
    </p:spTree>
    <p:extLst>
      <p:ext uri="{BB962C8B-B14F-4D97-AF65-F5344CB8AC3E}">
        <p14:creationId xmlns:p14="http://schemas.microsoft.com/office/powerpoint/2010/main" val="3347357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02" y="12025"/>
            <a:ext cx="10160000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935037" y="533400"/>
            <a:ext cx="8518525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Staffing</a:t>
            </a:r>
          </a:p>
          <a:p>
            <a:pPr>
              <a:tabLst>
                <a:tab pos="838200" algn="l"/>
              </a:tabLst>
            </a:pPr>
            <a:endParaRPr lang="en-US" sz="3600" dirty="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rgbClr val="000000"/>
              </a:solidFill>
              <a:latin typeface="Myriad Pro" pitchFamily="34" charset="0"/>
              <a:sym typeface="Myriad Pro" pitchFamily="34" charset="0"/>
            </a:endParaRPr>
          </a:p>
          <a:p>
            <a:pPr marL="171450" indent="-171450" algn="l">
              <a:tabLst>
                <a:tab pos="838200" algn="l"/>
              </a:tabLst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C4C848-9EB6-4659-A3A6-71A912F0CF3A}"/>
              </a:ext>
            </a:extLst>
          </p:cNvPr>
          <p:cNvSpPr txBox="1"/>
          <p:nvPr/>
        </p:nvSpPr>
        <p:spPr>
          <a:xfrm>
            <a:off x="965200" y="5474978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8191" lvl="1" indent="-285750" algn="l">
              <a:buFont typeface="Arial" panose="020B0604020202020204" pitchFamily="34" charset="0"/>
              <a:buChar char="•"/>
            </a:pP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965200" y="2438400"/>
            <a:ext cx="8229600" cy="42165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lvl="1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CCA has significant responsibilities, both under law, and to our community: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Timely investigations of serious police interventions (including police shootings) and citizen complaints of police misconduct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Policy review, analysis, and recommendation 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Data analysis 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Problem solving and mediation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Community engagement</a:t>
            </a:r>
          </a:p>
          <a:p>
            <a:pPr marL="800100" lvl="2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Annual reporting requirements</a:t>
            </a:r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CCA currently has five (5) investigators and two (2) administrative staff, including two new hires included in the FY 2021 Approved Budget.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090FF8-CE3D-42CC-B182-1DA3635AA480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295988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43938" b="1"/>
          <a:stretch/>
        </p:blipFill>
        <p:spPr bwMode="auto">
          <a:xfrm>
            <a:off x="0" y="-1008984"/>
            <a:ext cx="10159980" cy="412289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848775" y="1790075"/>
            <a:ext cx="8839200" cy="457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New staff will allow CCA to eliminate its case backlog in FY 2022 and complete investigations in the timeframe required by law.</a:t>
            </a: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Current caseload of approximately 140 open cases</a:t>
            </a: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Current backlog of </a:t>
            </a:r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approximately 130 cases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(older than 90-day legal deadline) as of March 1, 2021</a:t>
            </a:r>
          </a:p>
          <a:p>
            <a:pPr marL="80010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Experienced investigators have over 50 cases each.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C4C848-9EB6-4659-A3A6-71A912F0CF3A}"/>
              </a:ext>
            </a:extLst>
          </p:cNvPr>
          <p:cNvSpPr txBox="1"/>
          <p:nvPr/>
        </p:nvSpPr>
        <p:spPr>
          <a:xfrm>
            <a:off x="953878" y="5638800"/>
            <a:ext cx="88392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8191" lvl="1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44E27B-4C25-4B16-98B1-3A673E156905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D08C56-AFA4-4664-9B69-49014EDA180A}"/>
              </a:ext>
            </a:extLst>
          </p:cNvPr>
          <p:cNvSpPr txBox="1"/>
          <p:nvPr/>
        </p:nvSpPr>
        <p:spPr>
          <a:xfrm>
            <a:off x="743672" y="782312"/>
            <a:ext cx="90494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Staffing</a:t>
            </a:r>
          </a:p>
        </p:txBody>
      </p:sp>
    </p:spTree>
    <p:extLst>
      <p:ext uri="{BB962C8B-B14F-4D97-AF65-F5344CB8AC3E}">
        <p14:creationId xmlns:p14="http://schemas.microsoft.com/office/powerpoint/2010/main" val="31800689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43938" b="1"/>
          <a:stretch/>
        </p:blipFill>
        <p:spPr bwMode="auto">
          <a:xfrm>
            <a:off x="20" y="10"/>
            <a:ext cx="10159980" cy="412289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395527" y="3084786"/>
            <a:ext cx="9368946" cy="2725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Without new investigators, conservative estimates do not have CCA being compliant with the law (i.e., within 90 days on 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all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investigations) until well after 2022 and possibly into early 2024.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22067-D942-4B19-8869-213CFC426E1A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6656B-9FC0-4D90-ADEF-05276F8AE3B1}"/>
              </a:ext>
            </a:extLst>
          </p:cNvPr>
          <p:cNvSpPr txBox="1"/>
          <p:nvPr/>
        </p:nvSpPr>
        <p:spPr>
          <a:xfrm>
            <a:off x="743672" y="782312"/>
            <a:ext cx="90494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Staffing</a:t>
            </a:r>
          </a:p>
        </p:txBody>
      </p:sp>
    </p:spTree>
    <p:extLst>
      <p:ext uri="{BB962C8B-B14F-4D97-AF65-F5344CB8AC3E}">
        <p14:creationId xmlns:p14="http://schemas.microsoft.com/office/powerpoint/2010/main" val="36422941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43938" b="1"/>
          <a:stretch/>
        </p:blipFill>
        <p:spPr bwMode="auto">
          <a:xfrm>
            <a:off x="0" y="-1025774"/>
            <a:ext cx="10159980" cy="412289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B4AC73-1FCA-473A-840B-C68CF7E29968}"/>
              </a:ext>
            </a:extLst>
          </p:cNvPr>
          <p:cNvSpPr/>
          <p:nvPr/>
        </p:nvSpPr>
        <p:spPr>
          <a:xfrm>
            <a:off x="627577" y="3097119"/>
            <a:ext cx="8904825" cy="3237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Additional administrative staffing support would facilitate critical community engagement; pattern analysis; data analysis; and mediation.</a:t>
            </a:r>
          </a:p>
          <a:p>
            <a:pPr marL="3429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New administrative staff are essential to preventative and restorative justice goals. </a:t>
            </a:r>
          </a:p>
          <a:p>
            <a:pPr marL="34290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latin typeface="+mn-lt"/>
            </a:endParaRPr>
          </a:p>
          <a:p>
            <a:pPr marL="3429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919E41-9686-43F4-B9D6-E2DA5D5B70B5}"/>
              </a:ext>
            </a:extLst>
          </p:cNvPr>
          <p:cNvSpPr txBox="1"/>
          <p:nvPr/>
        </p:nvSpPr>
        <p:spPr>
          <a:xfrm>
            <a:off x="5080000" y="7086600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2FB501-D37B-45B8-B0A5-91341D06EA51}"/>
              </a:ext>
            </a:extLst>
          </p:cNvPr>
          <p:cNvSpPr txBox="1"/>
          <p:nvPr/>
        </p:nvSpPr>
        <p:spPr>
          <a:xfrm>
            <a:off x="743672" y="782312"/>
            <a:ext cx="90494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Citizen Complaint Authority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Department Significant Issues</a:t>
            </a:r>
          </a:p>
          <a:p>
            <a:pPr>
              <a:tabLst>
                <a:tab pos="838200" algn="l"/>
              </a:tabLst>
            </a:pPr>
            <a:r>
              <a:rPr lang="en-US" sz="36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Staffing</a:t>
            </a:r>
          </a:p>
        </p:txBody>
      </p:sp>
    </p:spTree>
    <p:extLst>
      <p:ext uri="{BB962C8B-B14F-4D97-AF65-F5344CB8AC3E}">
        <p14:creationId xmlns:p14="http://schemas.microsoft.com/office/powerpoint/2010/main" val="93018622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">
      <a:dk1>
        <a:srgbClr val="00367D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2D6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2100" b="0" i="0" u="none" strike="noStrike" cap="none" normalizeH="0" baseline="0" smtClean="0">
            <a:ln>
              <a:noFill/>
            </a:ln>
            <a:solidFill>
              <a:srgbClr val="00367D"/>
            </a:solidFill>
            <a:effectLst/>
            <a:latin typeface="Frutiger 55 Roman"/>
            <a:sym typeface="Frutiger 55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2100" b="0" i="0" u="none" strike="noStrike" cap="none" normalizeH="0" baseline="0" smtClean="0">
            <a:ln>
              <a:noFill/>
            </a:ln>
            <a:solidFill>
              <a:srgbClr val="00367D"/>
            </a:solidFill>
            <a:effectLst/>
            <a:latin typeface="Frutiger 55 Roman"/>
            <a:sym typeface="Frutiger 55 Roman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">
      <a:dk1>
        <a:srgbClr val="00367D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2D6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2100" b="0" i="0" u="none" strike="noStrike" cap="none" normalizeH="0" baseline="0" smtClean="0">
            <a:ln>
              <a:noFill/>
            </a:ln>
            <a:solidFill>
              <a:srgbClr val="00367D"/>
            </a:solidFill>
            <a:effectLst/>
            <a:latin typeface="Frutiger 55 Roman"/>
            <a:sym typeface="Frutiger 55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2100" b="0" i="0" u="none" strike="noStrike" cap="none" normalizeH="0" baseline="0" smtClean="0">
            <a:ln>
              <a:noFill/>
            </a:ln>
            <a:solidFill>
              <a:srgbClr val="00367D"/>
            </a:solidFill>
            <a:effectLst/>
            <a:latin typeface="Frutiger 55 Roman"/>
            <a:sym typeface="Frutiger 55 Roman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597</Words>
  <Application>Microsoft Office PowerPoint</Application>
  <PresentationFormat>Custom</PresentationFormat>
  <Paragraphs>144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Frutiger 55 Roman</vt:lpstr>
      <vt:lpstr>Gill Sans</vt:lpstr>
      <vt:lpstr>Myriad Pro</vt:lpstr>
      <vt:lpstr>Symbol</vt:lpstr>
      <vt:lpstr>Blank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Bigham, Chris (Recreation)</dc:creator>
  <cp:lastModifiedBy>Woods, Heidi</cp:lastModifiedBy>
  <cp:revision>7</cp:revision>
  <cp:lastPrinted>2019-02-13T14:41:08Z</cp:lastPrinted>
  <dcterms:modified xsi:type="dcterms:W3CDTF">2021-04-30T11:59:59Z</dcterms:modified>
</cp:coreProperties>
</file>