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5.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5" r:id="rId4"/>
    <p:sldMasterId id="2147483705" r:id="rId5"/>
    <p:sldMasterId id="2147483717" r:id="rId6"/>
  </p:sldMasterIdLst>
  <p:notesMasterIdLst>
    <p:notesMasterId r:id="rId52"/>
  </p:notesMasterIdLst>
  <p:sldIdLst>
    <p:sldId id="600" r:id="rId7"/>
    <p:sldId id="599" r:id="rId8"/>
    <p:sldId id="337" r:id="rId9"/>
    <p:sldId id="602" r:id="rId10"/>
    <p:sldId id="597" r:id="rId11"/>
    <p:sldId id="473" r:id="rId12"/>
    <p:sldId id="474" r:id="rId13"/>
    <p:sldId id="596" r:id="rId14"/>
    <p:sldId id="475" r:id="rId15"/>
    <p:sldId id="601" r:id="rId16"/>
    <p:sldId id="432" r:id="rId17"/>
    <p:sldId id="477" r:id="rId18"/>
    <p:sldId id="435" r:id="rId19"/>
    <p:sldId id="598" r:id="rId20"/>
    <p:sldId id="433" r:id="rId21"/>
    <p:sldId id="436" r:id="rId22"/>
    <p:sldId id="437" r:id="rId23"/>
    <p:sldId id="438" r:id="rId24"/>
    <p:sldId id="439" r:id="rId25"/>
    <p:sldId id="440" r:id="rId26"/>
    <p:sldId id="443" r:id="rId27"/>
    <p:sldId id="444" r:id="rId28"/>
    <p:sldId id="399" r:id="rId29"/>
    <p:sldId id="476" r:id="rId30"/>
    <p:sldId id="453" r:id="rId31"/>
    <p:sldId id="454" r:id="rId32"/>
    <p:sldId id="462" r:id="rId33"/>
    <p:sldId id="463" r:id="rId34"/>
    <p:sldId id="604" r:id="rId35"/>
    <p:sldId id="589" r:id="rId36"/>
    <p:sldId id="603" r:id="rId37"/>
    <p:sldId id="605" r:id="rId38"/>
    <p:sldId id="609" r:id="rId39"/>
    <p:sldId id="606" r:id="rId40"/>
    <p:sldId id="607" r:id="rId41"/>
    <p:sldId id="608" r:id="rId42"/>
    <p:sldId id="594" r:id="rId43"/>
    <p:sldId id="256" r:id="rId44"/>
    <p:sldId id="257" r:id="rId45"/>
    <p:sldId id="258" r:id="rId46"/>
    <p:sldId id="259" r:id="rId47"/>
    <p:sldId id="260" r:id="rId48"/>
    <p:sldId id="261" r:id="rId49"/>
    <p:sldId id="611" r:id="rId50"/>
    <p:sldId id="610"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81612"/>
    <a:srgbClr val="C41612"/>
    <a:srgbClr val="F8F6F8"/>
    <a:srgbClr val="6D1D6B"/>
    <a:srgbClr val="DE1914"/>
    <a:srgbClr val="E90909"/>
    <a:srgbClr val="111111"/>
    <a:srgbClr val="FC1C1C"/>
    <a:srgbClr val="0D0D0D"/>
    <a:srgbClr val="E703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03" autoAdjust="0"/>
    <p:restoredTop sz="89513" autoAdjust="0"/>
  </p:normalViewPr>
  <p:slideViewPr>
    <p:cSldViewPr>
      <p:cViewPr varScale="1">
        <p:scale>
          <a:sx n="47" d="100"/>
          <a:sy n="47" d="100"/>
        </p:scale>
        <p:origin x="1320" y="3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theme" Target="theme/theme1.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presProps" Target="presProps.xml"/><Relationship Id="rId5" Type="http://schemas.openxmlformats.org/officeDocument/2006/relationships/slideMaster" Target="slideMasters/slideMaster5.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tableStyles" Target="tableStyle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9CE2EAF-D6B1-4DB1-B67E-64AF7314A221}" type="doc">
      <dgm:prSet loTypeId="urn:microsoft.com/office/officeart/2005/8/layout/hProcess7" loCatId="list" qsTypeId="urn:microsoft.com/office/officeart/2005/8/quickstyle/simple1" qsCatId="simple" csTypeId="urn:microsoft.com/office/officeart/2005/8/colors/accent1_2" csCatId="accent1" phldr="1"/>
      <dgm:spPr/>
      <dgm:t>
        <a:bodyPr/>
        <a:lstStyle/>
        <a:p>
          <a:endParaRPr lang="en-US"/>
        </a:p>
      </dgm:t>
    </dgm:pt>
    <dgm:pt modelId="{14AD08B6-1AA4-47BB-8EDC-9EDEF1A49115}">
      <dgm:prSet phldrT="[Text]"/>
      <dgm:spPr/>
      <dgm:t>
        <a:bodyPr/>
        <a:lstStyle/>
        <a:p>
          <a:endParaRPr lang="en-US" dirty="0"/>
        </a:p>
      </dgm:t>
    </dgm:pt>
    <dgm:pt modelId="{9F60F0CA-9423-45BB-8974-0516DCEDAA58}" type="parTrans" cxnId="{9D18BEDB-C34F-4D9D-B099-9D0FF178FD1C}">
      <dgm:prSet/>
      <dgm:spPr/>
      <dgm:t>
        <a:bodyPr/>
        <a:lstStyle/>
        <a:p>
          <a:endParaRPr lang="en-US"/>
        </a:p>
      </dgm:t>
    </dgm:pt>
    <dgm:pt modelId="{4F596640-00A6-4C68-BD6C-5C72B64DCED7}" type="sibTrans" cxnId="{9D18BEDB-C34F-4D9D-B099-9D0FF178FD1C}">
      <dgm:prSet/>
      <dgm:spPr/>
      <dgm:t>
        <a:bodyPr/>
        <a:lstStyle/>
        <a:p>
          <a:endParaRPr lang="en-US"/>
        </a:p>
      </dgm:t>
    </dgm:pt>
    <dgm:pt modelId="{1F45D1CE-FA64-4107-9DEB-86458FC28C4D}">
      <dgm:prSet phldrT="[Text]" custT="1"/>
      <dgm:spPr/>
      <dgm:t>
        <a:bodyPr/>
        <a:lstStyle/>
        <a:p>
          <a:r>
            <a:rPr lang="en-US" sz="6600" dirty="0"/>
            <a:t>$$$</a:t>
          </a:r>
        </a:p>
        <a:p>
          <a:r>
            <a:rPr lang="en-US" sz="2400" dirty="0"/>
            <a:t>corruption?</a:t>
          </a:r>
          <a:r>
            <a:rPr lang="en-US" sz="4200" dirty="0"/>
            <a:t>	</a:t>
          </a:r>
        </a:p>
      </dgm:t>
    </dgm:pt>
    <dgm:pt modelId="{F5B4AACC-2F3A-4004-8D34-B2602F92FCC7}" type="parTrans" cxnId="{DE4669A8-2091-4018-B842-0B415F767191}">
      <dgm:prSet/>
      <dgm:spPr/>
      <dgm:t>
        <a:bodyPr/>
        <a:lstStyle/>
        <a:p>
          <a:endParaRPr lang="en-US"/>
        </a:p>
      </dgm:t>
    </dgm:pt>
    <dgm:pt modelId="{927B18E2-CDE8-4F29-AD32-7906D2C707A0}" type="sibTrans" cxnId="{DE4669A8-2091-4018-B842-0B415F767191}">
      <dgm:prSet/>
      <dgm:spPr/>
      <dgm:t>
        <a:bodyPr/>
        <a:lstStyle/>
        <a:p>
          <a:endParaRPr lang="en-US"/>
        </a:p>
      </dgm:t>
    </dgm:pt>
    <dgm:pt modelId="{2046C207-4C03-471E-9642-A2FAB7B47C2D}">
      <dgm:prSet phldrT="[Text]" phldr="1"/>
      <dgm:spPr/>
      <dgm:t>
        <a:bodyPr/>
        <a:lstStyle/>
        <a:p>
          <a:endParaRPr lang="en-US"/>
        </a:p>
      </dgm:t>
    </dgm:pt>
    <dgm:pt modelId="{7438A132-9FB7-4080-B822-2DCC32B355D7}" type="parTrans" cxnId="{4A6F84E8-3A43-4002-8464-A0900E62F102}">
      <dgm:prSet/>
      <dgm:spPr/>
      <dgm:t>
        <a:bodyPr/>
        <a:lstStyle/>
        <a:p>
          <a:endParaRPr lang="en-US"/>
        </a:p>
      </dgm:t>
    </dgm:pt>
    <dgm:pt modelId="{61BAC614-4CBD-4C91-B2A0-E6F954147B8B}" type="sibTrans" cxnId="{4A6F84E8-3A43-4002-8464-A0900E62F102}">
      <dgm:prSet/>
      <dgm:spPr/>
      <dgm:t>
        <a:bodyPr/>
        <a:lstStyle/>
        <a:p>
          <a:endParaRPr lang="en-US"/>
        </a:p>
      </dgm:t>
    </dgm:pt>
    <dgm:pt modelId="{E1058E20-4FFA-4C96-AB10-F711CF500676}">
      <dgm:prSet phldrT="[Text]" custT="1"/>
      <dgm:spPr/>
      <dgm:t>
        <a:bodyPr/>
        <a:lstStyle/>
        <a:p>
          <a:r>
            <a:rPr lang="en-US" sz="7200" dirty="0"/>
            <a:t>Ads</a:t>
          </a:r>
          <a:r>
            <a:rPr lang="en-US" sz="4200" dirty="0"/>
            <a:t>	</a:t>
          </a:r>
        </a:p>
      </dgm:t>
    </dgm:pt>
    <dgm:pt modelId="{E559B422-B276-48DA-9994-A9F6CE23F5BC}" type="parTrans" cxnId="{01109338-A9CD-484A-9A66-312C529A79B6}">
      <dgm:prSet/>
      <dgm:spPr/>
      <dgm:t>
        <a:bodyPr/>
        <a:lstStyle/>
        <a:p>
          <a:endParaRPr lang="en-US"/>
        </a:p>
      </dgm:t>
    </dgm:pt>
    <dgm:pt modelId="{439CD0B9-242A-48F3-802F-C03556279CFC}" type="sibTrans" cxnId="{01109338-A9CD-484A-9A66-312C529A79B6}">
      <dgm:prSet/>
      <dgm:spPr/>
      <dgm:t>
        <a:bodyPr/>
        <a:lstStyle/>
        <a:p>
          <a:endParaRPr lang="en-US"/>
        </a:p>
      </dgm:t>
    </dgm:pt>
    <dgm:pt modelId="{94B8B62A-511D-4D4E-BB44-EF4595D18D05}">
      <dgm:prSet phldrT="[Text]" phldr="1"/>
      <dgm:spPr/>
      <dgm:t>
        <a:bodyPr/>
        <a:lstStyle/>
        <a:p>
          <a:endParaRPr lang="en-US"/>
        </a:p>
      </dgm:t>
    </dgm:pt>
    <dgm:pt modelId="{BB0831EE-56F7-492F-BE31-4883A2B1893E}" type="parTrans" cxnId="{F804051A-9791-4372-8E14-F5AC54EAA88C}">
      <dgm:prSet/>
      <dgm:spPr/>
      <dgm:t>
        <a:bodyPr/>
        <a:lstStyle/>
        <a:p>
          <a:endParaRPr lang="en-US"/>
        </a:p>
      </dgm:t>
    </dgm:pt>
    <dgm:pt modelId="{8F4E7010-6946-479E-BCCD-DD1607041280}" type="sibTrans" cxnId="{F804051A-9791-4372-8E14-F5AC54EAA88C}">
      <dgm:prSet/>
      <dgm:spPr/>
      <dgm:t>
        <a:bodyPr/>
        <a:lstStyle/>
        <a:p>
          <a:endParaRPr lang="en-US"/>
        </a:p>
      </dgm:t>
    </dgm:pt>
    <dgm:pt modelId="{28132DA4-C4E3-499B-B399-E4D553DCDCA1}">
      <dgm:prSet phldrT="[Text]"/>
      <dgm:spPr/>
      <dgm:t>
        <a:bodyPr/>
        <a:lstStyle/>
        <a:p>
          <a:r>
            <a:rPr lang="en-US" dirty="0"/>
            <a:t>Votes</a:t>
          </a:r>
        </a:p>
      </dgm:t>
    </dgm:pt>
    <dgm:pt modelId="{61C4242A-44BC-4EA0-9275-7B233CF21F01}" type="parTrans" cxnId="{47A9D5A2-BD02-474C-8307-8682DECC8CCB}">
      <dgm:prSet/>
      <dgm:spPr/>
      <dgm:t>
        <a:bodyPr/>
        <a:lstStyle/>
        <a:p>
          <a:endParaRPr lang="en-US"/>
        </a:p>
      </dgm:t>
    </dgm:pt>
    <dgm:pt modelId="{DEAA7FFE-ADA1-418E-81B0-7AD83C4BA854}" type="sibTrans" cxnId="{47A9D5A2-BD02-474C-8307-8682DECC8CCB}">
      <dgm:prSet/>
      <dgm:spPr/>
      <dgm:t>
        <a:bodyPr/>
        <a:lstStyle/>
        <a:p>
          <a:endParaRPr lang="en-US"/>
        </a:p>
      </dgm:t>
    </dgm:pt>
    <dgm:pt modelId="{DF615071-236D-417D-BCE8-F3260228F04F}" type="pres">
      <dgm:prSet presAssocID="{E9CE2EAF-D6B1-4DB1-B67E-64AF7314A221}" presName="Name0" presStyleCnt="0">
        <dgm:presLayoutVars>
          <dgm:dir/>
          <dgm:animLvl val="lvl"/>
          <dgm:resizeHandles val="exact"/>
        </dgm:presLayoutVars>
      </dgm:prSet>
      <dgm:spPr/>
    </dgm:pt>
    <dgm:pt modelId="{1EB64BDC-67CA-4BB2-955B-6A071BD9A837}" type="pres">
      <dgm:prSet presAssocID="{14AD08B6-1AA4-47BB-8EDC-9EDEF1A49115}" presName="compositeNode" presStyleCnt="0">
        <dgm:presLayoutVars>
          <dgm:bulletEnabled val="1"/>
        </dgm:presLayoutVars>
      </dgm:prSet>
      <dgm:spPr/>
    </dgm:pt>
    <dgm:pt modelId="{3F9D634B-DF6D-45EF-810C-23B14DC0A253}" type="pres">
      <dgm:prSet presAssocID="{14AD08B6-1AA4-47BB-8EDC-9EDEF1A49115}" presName="bgRect" presStyleLbl="node1" presStyleIdx="0" presStyleCnt="3" custScaleX="91418" custLinFactNeighborX="-91" custLinFactNeighborY="-204"/>
      <dgm:spPr/>
    </dgm:pt>
    <dgm:pt modelId="{EADEC3F7-1CC1-471D-A05D-BA2BAEF37230}" type="pres">
      <dgm:prSet presAssocID="{14AD08B6-1AA4-47BB-8EDC-9EDEF1A49115}" presName="parentNode" presStyleLbl="node1" presStyleIdx="0" presStyleCnt="3">
        <dgm:presLayoutVars>
          <dgm:chMax val="0"/>
          <dgm:bulletEnabled val="1"/>
        </dgm:presLayoutVars>
      </dgm:prSet>
      <dgm:spPr/>
    </dgm:pt>
    <dgm:pt modelId="{19E3A31A-88F5-4E6E-B89C-49CB69FDC346}" type="pres">
      <dgm:prSet presAssocID="{14AD08B6-1AA4-47BB-8EDC-9EDEF1A49115}" presName="childNode" presStyleLbl="node1" presStyleIdx="0" presStyleCnt="3">
        <dgm:presLayoutVars>
          <dgm:bulletEnabled val="1"/>
        </dgm:presLayoutVars>
      </dgm:prSet>
      <dgm:spPr/>
    </dgm:pt>
    <dgm:pt modelId="{3AC5FEEA-3FA6-4159-AF0B-92F3E848B685}" type="pres">
      <dgm:prSet presAssocID="{4F596640-00A6-4C68-BD6C-5C72B64DCED7}" presName="hSp" presStyleCnt="0"/>
      <dgm:spPr/>
    </dgm:pt>
    <dgm:pt modelId="{4BED5A4D-7D84-40FF-B326-B259381C8742}" type="pres">
      <dgm:prSet presAssocID="{4F596640-00A6-4C68-BD6C-5C72B64DCED7}" presName="vProcSp" presStyleCnt="0"/>
      <dgm:spPr/>
    </dgm:pt>
    <dgm:pt modelId="{2DA5AFCE-CF9C-4B10-89B2-24D86224BF14}" type="pres">
      <dgm:prSet presAssocID="{4F596640-00A6-4C68-BD6C-5C72B64DCED7}" presName="vSp1" presStyleCnt="0"/>
      <dgm:spPr/>
    </dgm:pt>
    <dgm:pt modelId="{5FA69821-7BEF-41CD-9DCA-2C8295C5646A}" type="pres">
      <dgm:prSet presAssocID="{4F596640-00A6-4C68-BD6C-5C72B64DCED7}" presName="simulatedConn" presStyleLbl="solidFgAcc1" presStyleIdx="0" presStyleCnt="2"/>
      <dgm:spPr/>
    </dgm:pt>
    <dgm:pt modelId="{B2BFC2FE-F1FF-4CD7-90F2-1D6250CB457F}" type="pres">
      <dgm:prSet presAssocID="{4F596640-00A6-4C68-BD6C-5C72B64DCED7}" presName="vSp2" presStyleCnt="0"/>
      <dgm:spPr/>
    </dgm:pt>
    <dgm:pt modelId="{61241D03-86A7-4259-80B3-47BE529B68BC}" type="pres">
      <dgm:prSet presAssocID="{4F596640-00A6-4C68-BD6C-5C72B64DCED7}" presName="sibTrans" presStyleCnt="0"/>
      <dgm:spPr/>
    </dgm:pt>
    <dgm:pt modelId="{2EEBFA93-E8D9-4127-9CD0-ADC2C04A5C34}" type="pres">
      <dgm:prSet presAssocID="{2046C207-4C03-471E-9642-A2FAB7B47C2D}" presName="compositeNode" presStyleCnt="0">
        <dgm:presLayoutVars>
          <dgm:bulletEnabled val="1"/>
        </dgm:presLayoutVars>
      </dgm:prSet>
      <dgm:spPr/>
    </dgm:pt>
    <dgm:pt modelId="{7738422A-49F2-4768-A9E6-298FD0C37253}" type="pres">
      <dgm:prSet presAssocID="{2046C207-4C03-471E-9642-A2FAB7B47C2D}" presName="bgRect" presStyleLbl="node1" presStyleIdx="1" presStyleCnt="3"/>
      <dgm:spPr/>
    </dgm:pt>
    <dgm:pt modelId="{9D40BDC5-6017-4E62-B68E-07445A397839}" type="pres">
      <dgm:prSet presAssocID="{2046C207-4C03-471E-9642-A2FAB7B47C2D}" presName="parentNode" presStyleLbl="node1" presStyleIdx="1" presStyleCnt="3">
        <dgm:presLayoutVars>
          <dgm:chMax val="0"/>
          <dgm:bulletEnabled val="1"/>
        </dgm:presLayoutVars>
      </dgm:prSet>
      <dgm:spPr/>
    </dgm:pt>
    <dgm:pt modelId="{00F21C93-91DC-44FE-8E99-7388505CEEBF}" type="pres">
      <dgm:prSet presAssocID="{2046C207-4C03-471E-9642-A2FAB7B47C2D}" presName="childNode" presStyleLbl="node1" presStyleIdx="1" presStyleCnt="3">
        <dgm:presLayoutVars>
          <dgm:bulletEnabled val="1"/>
        </dgm:presLayoutVars>
      </dgm:prSet>
      <dgm:spPr/>
    </dgm:pt>
    <dgm:pt modelId="{F9990F7F-AA36-4E1E-9085-D2BFD4D3514C}" type="pres">
      <dgm:prSet presAssocID="{61BAC614-4CBD-4C91-B2A0-E6F954147B8B}" presName="hSp" presStyleCnt="0"/>
      <dgm:spPr/>
    </dgm:pt>
    <dgm:pt modelId="{13692660-1A9E-4E79-917E-A77A50752400}" type="pres">
      <dgm:prSet presAssocID="{61BAC614-4CBD-4C91-B2A0-E6F954147B8B}" presName="vProcSp" presStyleCnt="0"/>
      <dgm:spPr/>
    </dgm:pt>
    <dgm:pt modelId="{05FF0483-30A0-47AA-9907-D62BA05E6745}" type="pres">
      <dgm:prSet presAssocID="{61BAC614-4CBD-4C91-B2A0-E6F954147B8B}" presName="vSp1" presStyleCnt="0"/>
      <dgm:spPr/>
    </dgm:pt>
    <dgm:pt modelId="{E4986E2B-4B92-449C-A483-EBACC4FF9CEE}" type="pres">
      <dgm:prSet presAssocID="{61BAC614-4CBD-4C91-B2A0-E6F954147B8B}" presName="simulatedConn" presStyleLbl="solidFgAcc1" presStyleIdx="1" presStyleCnt="2"/>
      <dgm:spPr/>
    </dgm:pt>
    <dgm:pt modelId="{7B64F8BD-848E-4095-8F88-61F828550DE9}" type="pres">
      <dgm:prSet presAssocID="{61BAC614-4CBD-4C91-B2A0-E6F954147B8B}" presName="vSp2" presStyleCnt="0"/>
      <dgm:spPr/>
    </dgm:pt>
    <dgm:pt modelId="{9596C0BA-3332-4233-8AF5-4C28B9E3A0C4}" type="pres">
      <dgm:prSet presAssocID="{61BAC614-4CBD-4C91-B2A0-E6F954147B8B}" presName="sibTrans" presStyleCnt="0"/>
      <dgm:spPr/>
    </dgm:pt>
    <dgm:pt modelId="{AC1F76D1-021C-417C-9EA0-D444EF459F20}" type="pres">
      <dgm:prSet presAssocID="{94B8B62A-511D-4D4E-BB44-EF4595D18D05}" presName="compositeNode" presStyleCnt="0">
        <dgm:presLayoutVars>
          <dgm:bulletEnabled val="1"/>
        </dgm:presLayoutVars>
      </dgm:prSet>
      <dgm:spPr/>
    </dgm:pt>
    <dgm:pt modelId="{075D91A5-E08D-489F-BF3C-7D7C0A58BD12}" type="pres">
      <dgm:prSet presAssocID="{94B8B62A-511D-4D4E-BB44-EF4595D18D05}" presName="bgRect" presStyleLbl="node1" presStyleIdx="2" presStyleCnt="3" custLinFactNeighborX="2439" custLinFactNeighborY="-1621"/>
      <dgm:spPr/>
    </dgm:pt>
    <dgm:pt modelId="{4EC0CDFC-C601-47A1-B0C8-3DF73FA990D3}" type="pres">
      <dgm:prSet presAssocID="{94B8B62A-511D-4D4E-BB44-EF4595D18D05}" presName="parentNode" presStyleLbl="node1" presStyleIdx="2" presStyleCnt="3">
        <dgm:presLayoutVars>
          <dgm:chMax val="0"/>
          <dgm:bulletEnabled val="1"/>
        </dgm:presLayoutVars>
      </dgm:prSet>
      <dgm:spPr/>
    </dgm:pt>
    <dgm:pt modelId="{54C1EC9B-9F04-4A06-AC9B-2FE0DF54FBEB}" type="pres">
      <dgm:prSet presAssocID="{94B8B62A-511D-4D4E-BB44-EF4595D18D05}" presName="childNode" presStyleLbl="node1" presStyleIdx="2" presStyleCnt="3">
        <dgm:presLayoutVars>
          <dgm:bulletEnabled val="1"/>
        </dgm:presLayoutVars>
      </dgm:prSet>
      <dgm:spPr/>
    </dgm:pt>
  </dgm:ptLst>
  <dgm:cxnLst>
    <dgm:cxn modelId="{F804051A-9791-4372-8E14-F5AC54EAA88C}" srcId="{E9CE2EAF-D6B1-4DB1-B67E-64AF7314A221}" destId="{94B8B62A-511D-4D4E-BB44-EF4595D18D05}" srcOrd="2" destOrd="0" parTransId="{BB0831EE-56F7-492F-BE31-4883A2B1893E}" sibTransId="{8F4E7010-6946-479E-BCCD-DD1607041280}"/>
    <dgm:cxn modelId="{F82BC628-C959-4EF0-9477-55D56DE750D5}" type="presOf" srcId="{E9CE2EAF-D6B1-4DB1-B67E-64AF7314A221}" destId="{DF615071-236D-417D-BCE8-F3260228F04F}" srcOrd="0" destOrd="0" presId="urn:microsoft.com/office/officeart/2005/8/layout/hProcess7"/>
    <dgm:cxn modelId="{AB9A2030-C94E-48E4-AC6C-1B5C8D0CF917}" type="presOf" srcId="{28132DA4-C4E3-499B-B399-E4D553DCDCA1}" destId="{54C1EC9B-9F04-4A06-AC9B-2FE0DF54FBEB}" srcOrd="0" destOrd="0" presId="urn:microsoft.com/office/officeart/2005/8/layout/hProcess7"/>
    <dgm:cxn modelId="{01109338-A9CD-484A-9A66-312C529A79B6}" srcId="{2046C207-4C03-471E-9642-A2FAB7B47C2D}" destId="{E1058E20-4FFA-4C96-AB10-F711CF500676}" srcOrd="0" destOrd="0" parTransId="{E559B422-B276-48DA-9994-A9F6CE23F5BC}" sibTransId="{439CD0B9-242A-48F3-802F-C03556279CFC}"/>
    <dgm:cxn modelId="{F5A0403C-11CA-41A9-91CA-97ACFB61EC8C}" type="presOf" srcId="{1F45D1CE-FA64-4107-9DEB-86458FC28C4D}" destId="{19E3A31A-88F5-4E6E-B89C-49CB69FDC346}" srcOrd="0" destOrd="0" presId="urn:microsoft.com/office/officeart/2005/8/layout/hProcess7"/>
    <dgm:cxn modelId="{0B9A8A3F-FA42-4DF3-ACB6-78133FCFE19E}" type="presOf" srcId="{14AD08B6-1AA4-47BB-8EDC-9EDEF1A49115}" destId="{3F9D634B-DF6D-45EF-810C-23B14DC0A253}" srcOrd="0" destOrd="0" presId="urn:microsoft.com/office/officeart/2005/8/layout/hProcess7"/>
    <dgm:cxn modelId="{9689F944-6F10-4A3D-9A74-0D5E83792E73}" type="presOf" srcId="{2046C207-4C03-471E-9642-A2FAB7B47C2D}" destId="{7738422A-49F2-4768-A9E6-298FD0C37253}" srcOrd="0" destOrd="0" presId="urn:microsoft.com/office/officeart/2005/8/layout/hProcess7"/>
    <dgm:cxn modelId="{15ECFF54-B1A5-412C-AFCB-E9BC7C4F5EA7}" type="presOf" srcId="{14AD08B6-1AA4-47BB-8EDC-9EDEF1A49115}" destId="{EADEC3F7-1CC1-471D-A05D-BA2BAEF37230}" srcOrd="1" destOrd="0" presId="urn:microsoft.com/office/officeart/2005/8/layout/hProcess7"/>
    <dgm:cxn modelId="{47A9D5A2-BD02-474C-8307-8682DECC8CCB}" srcId="{94B8B62A-511D-4D4E-BB44-EF4595D18D05}" destId="{28132DA4-C4E3-499B-B399-E4D553DCDCA1}" srcOrd="0" destOrd="0" parTransId="{61C4242A-44BC-4EA0-9275-7B233CF21F01}" sibTransId="{DEAA7FFE-ADA1-418E-81B0-7AD83C4BA854}"/>
    <dgm:cxn modelId="{DE4669A8-2091-4018-B842-0B415F767191}" srcId="{14AD08B6-1AA4-47BB-8EDC-9EDEF1A49115}" destId="{1F45D1CE-FA64-4107-9DEB-86458FC28C4D}" srcOrd="0" destOrd="0" parTransId="{F5B4AACC-2F3A-4004-8D34-B2602F92FCC7}" sibTransId="{927B18E2-CDE8-4F29-AD32-7906D2C707A0}"/>
    <dgm:cxn modelId="{BF29FFBC-9D99-426F-8102-396E6BA81EA1}" type="presOf" srcId="{94B8B62A-511D-4D4E-BB44-EF4595D18D05}" destId="{4EC0CDFC-C601-47A1-B0C8-3DF73FA990D3}" srcOrd="1" destOrd="0" presId="urn:microsoft.com/office/officeart/2005/8/layout/hProcess7"/>
    <dgm:cxn modelId="{0FF8D8C1-EA18-41BF-BDC8-F461CF4CEE76}" type="presOf" srcId="{E1058E20-4FFA-4C96-AB10-F711CF500676}" destId="{00F21C93-91DC-44FE-8E99-7388505CEEBF}" srcOrd="0" destOrd="0" presId="urn:microsoft.com/office/officeart/2005/8/layout/hProcess7"/>
    <dgm:cxn modelId="{9D18BEDB-C34F-4D9D-B099-9D0FF178FD1C}" srcId="{E9CE2EAF-D6B1-4DB1-B67E-64AF7314A221}" destId="{14AD08B6-1AA4-47BB-8EDC-9EDEF1A49115}" srcOrd="0" destOrd="0" parTransId="{9F60F0CA-9423-45BB-8974-0516DCEDAA58}" sibTransId="{4F596640-00A6-4C68-BD6C-5C72B64DCED7}"/>
    <dgm:cxn modelId="{C4D833E4-6B25-4712-B681-1DE2D62407A7}" type="presOf" srcId="{2046C207-4C03-471E-9642-A2FAB7B47C2D}" destId="{9D40BDC5-6017-4E62-B68E-07445A397839}" srcOrd="1" destOrd="0" presId="urn:microsoft.com/office/officeart/2005/8/layout/hProcess7"/>
    <dgm:cxn modelId="{E5B9D1E6-71AC-4E31-A979-4C75297F9C25}" type="presOf" srcId="{94B8B62A-511D-4D4E-BB44-EF4595D18D05}" destId="{075D91A5-E08D-489F-BF3C-7D7C0A58BD12}" srcOrd="0" destOrd="0" presId="urn:microsoft.com/office/officeart/2005/8/layout/hProcess7"/>
    <dgm:cxn modelId="{4A6F84E8-3A43-4002-8464-A0900E62F102}" srcId="{E9CE2EAF-D6B1-4DB1-B67E-64AF7314A221}" destId="{2046C207-4C03-471E-9642-A2FAB7B47C2D}" srcOrd="1" destOrd="0" parTransId="{7438A132-9FB7-4080-B822-2DCC32B355D7}" sibTransId="{61BAC614-4CBD-4C91-B2A0-E6F954147B8B}"/>
    <dgm:cxn modelId="{05508107-B1B2-4276-A9F1-C48D7026F828}" type="presParOf" srcId="{DF615071-236D-417D-BCE8-F3260228F04F}" destId="{1EB64BDC-67CA-4BB2-955B-6A071BD9A837}" srcOrd="0" destOrd="0" presId="urn:microsoft.com/office/officeart/2005/8/layout/hProcess7"/>
    <dgm:cxn modelId="{F754C993-F302-40B7-A6DD-A2704D92B594}" type="presParOf" srcId="{1EB64BDC-67CA-4BB2-955B-6A071BD9A837}" destId="{3F9D634B-DF6D-45EF-810C-23B14DC0A253}" srcOrd="0" destOrd="0" presId="urn:microsoft.com/office/officeart/2005/8/layout/hProcess7"/>
    <dgm:cxn modelId="{41BB1D7F-276D-44C3-ABE4-4F62525229A3}" type="presParOf" srcId="{1EB64BDC-67CA-4BB2-955B-6A071BD9A837}" destId="{EADEC3F7-1CC1-471D-A05D-BA2BAEF37230}" srcOrd="1" destOrd="0" presId="urn:microsoft.com/office/officeart/2005/8/layout/hProcess7"/>
    <dgm:cxn modelId="{7EAB4260-174B-497D-B4B6-A87451133E39}" type="presParOf" srcId="{1EB64BDC-67CA-4BB2-955B-6A071BD9A837}" destId="{19E3A31A-88F5-4E6E-B89C-49CB69FDC346}" srcOrd="2" destOrd="0" presId="urn:microsoft.com/office/officeart/2005/8/layout/hProcess7"/>
    <dgm:cxn modelId="{0A8CDB00-C11A-4218-A73A-87AA51F8E37D}" type="presParOf" srcId="{DF615071-236D-417D-BCE8-F3260228F04F}" destId="{3AC5FEEA-3FA6-4159-AF0B-92F3E848B685}" srcOrd="1" destOrd="0" presId="urn:microsoft.com/office/officeart/2005/8/layout/hProcess7"/>
    <dgm:cxn modelId="{44F81C9F-1B19-4778-94E4-C05888882BC8}" type="presParOf" srcId="{DF615071-236D-417D-BCE8-F3260228F04F}" destId="{4BED5A4D-7D84-40FF-B326-B259381C8742}" srcOrd="2" destOrd="0" presId="urn:microsoft.com/office/officeart/2005/8/layout/hProcess7"/>
    <dgm:cxn modelId="{A5F29B7A-E604-443F-99F2-4A3A47314D5E}" type="presParOf" srcId="{4BED5A4D-7D84-40FF-B326-B259381C8742}" destId="{2DA5AFCE-CF9C-4B10-89B2-24D86224BF14}" srcOrd="0" destOrd="0" presId="urn:microsoft.com/office/officeart/2005/8/layout/hProcess7"/>
    <dgm:cxn modelId="{207EBA51-B92C-4B4B-B57D-266A34860245}" type="presParOf" srcId="{4BED5A4D-7D84-40FF-B326-B259381C8742}" destId="{5FA69821-7BEF-41CD-9DCA-2C8295C5646A}" srcOrd="1" destOrd="0" presId="urn:microsoft.com/office/officeart/2005/8/layout/hProcess7"/>
    <dgm:cxn modelId="{45048CF6-36F3-40D1-A4D9-7E892090E78D}" type="presParOf" srcId="{4BED5A4D-7D84-40FF-B326-B259381C8742}" destId="{B2BFC2FE-F1FF-4CD7-90F2-1D6250CB457F}" srcOrd="2" destOrd="0" presId="urn:microsoft.com/office/officeart/2005/8/layout/hProcess7"/>
    <dgm:cxn modelId="{D3ED3A2B-6717-4F66-971B-A66B17A0FAB6}" type="presParOf" srcId="{DF615071-236D-417D-BCE8-F3260228F04F}" destId="{61241D03-86A7-4259-80B3-47BE529B68BC}" srcOrd="3" destOrd="0" presId="urn:microsoft.com/office/officeart/2005/8/layout/hProcess7"/>
    <dgm:cxn modelId="{2599E9E5-EB2D-4AD3-B988-2C6E9FEEF4AA}" type="presParOf" srcId="{DF615071-236D-417D-BCE8-F3260228F04F}" destId="{2EEBFA93-E8D9-4127-9CD0-ADC2C04A5C34}" srcOrd="4" destOrd="0" presId="urn:microsoft.com/office/officeart/2005/8/layout/hProcess7"/>
    <dgm:cxn modelId="{1F318834-CDC7-42CF-BEC2-F41D965D5D5F}" type="presParOf" srcId="{2EEBFA93-E8D9-4127-9CD0-ADC2C04A5C34}" destId="{7738422A-49F2-4768-A9E6-298FD0C37253}" srcOrd="0" destOrd="0" presId="urn:microsoft.com/office/officeart/2005/8/layout/hProcess7"/>
    <dgm:cxn modelId="{18814BE4-6532-4DE8-9602-111086DE105B}" type="presParOf" srcId="{2EEBFA93-E8D9-4127-9CD0-ADC2C04A5C34}" destId="{9D40BDC5-6017-4E62-B68E-07445A397839}" srcOrd="1" destOrd="0" presId="urn:microsoft.com/office/officeart/2005/8/layout/hProcess7"/>
    <dgm:cxn modelId="{B522B05E-1DB5-4DBA-817C-EA3F58AC63E8}" type="presParOf" srcId="{2EEBFA93-E8D9-4127-9CD0-ADC2C04A5C34}" destId="{00F21C93-91DC-44FE-8E99-7388505CEEBF}" srcOrd="2" destOrd="0" presId="urn:microsoft.com/office/officeart/2005/8/layout/hProcess7"/>
    <dgm:cxn modelId="{72A7B055-4574-4697-9757-D9C42F716083}" type="presParOf" srcId="{DF615071-236D-417D-BCE8-F3260228F04F}" destId="{F9990F7F-AA36-4E1E-9085-D2BFD4D3514C}" srcOrd="5" destOrd="0" presId="urn:microsoft.com/office/officeart/2005/8/layout/hProcess7"/>
    <dgm:cxn modelId="{68CFFC22-B39C-4429-B40B-E33C3BE69FB4}" type="presParOf" srcId="{DF615071-236D-417D-BCE8-F3260228F04F}" destId="{13692660-1A9E-4E79-917E-A77A50752400}" srcOrd="6" destOrd="0" presId="urn:microsoft.com/office/officeart/2005/8/layout/hProcess7"/>
    <dgm:cxn modelId="{FB030D6F-5D9E-4F84-A451-0905C9227B77}" type="presParOf" srcId="{13692660-1A9E-4E79-917E-A77A50752400}" destId="{05FF0483-30A0-47AA-9907-D62BA05E6745}" srcOrd="0" destOrd="0" presId="urn:microsoft.com/office/officeart/2005/8/layout/hProcess7"/>
    <dgm:cxn modelId="{F4AF71BD-A197-4AFC-A2C6-7C76DF3FCD18}" type="presParOf" srcId="{13692660-1A9E-4E79-917E-A77A50752400}" destId="{E4986E2B-4B92-449C-A483-EBACC4FF9CEE}" srcOrd="1" destOrd="0" presId="urn:microsoft.com/office/officeart/2005/8/layout/hProcess7"/>
    <dgm:cxn modelId="{DADD6849-8D16-4479-A616-0980AE50FDA2}" type="presParOf" srcId="{13692660-1A9E-4E79-917E-A77A50752400}" destId="{7B64F8BD-848E-4095-8F88-61F828550DE9}" srcOrd="2" destOrd="0" presId="urn:microsoft.com/office/officeart/2005/8/layout/hProcess7"/>
    <dgm:cxn modelId="{9C2AFD85-ADA1-473B-9216-89093CD00848}" type="presParOf" srcId="{DF615071-236D-417D-BCE8-F3260228F04F}" destId="{9596C0BA-3332-4233-8AF5-4C28B9E3A0C4}" srcOrd="7" destOrd="0" presId="urn:microsoft.com/office/officeart/2005/8/layout/hProcess7"/>
    <dgm:cxn modelId="{F4645EB5-4D02-41F5-91E8-0348F63EE870}" type="presParOf" srcId="{DF615071-236D-417D-BCE8-F3260228F04F}" destId="{AC1F76D1-021C-417C-9EA0-D444EF459F20}" srcOrd="8" destOrd="0" presId="urn:microsoft.com/office/officeart/2005/8/layout/hProcess7"/>
    <dgm:cxn modelId="{1AAE7B72-CFDB-4FCB-AC48-236885BA25C1}" type="presParOf" srcId="{AC1F76D1-021C-417C-9EA0-D444EF459F20}" destId="{075D91A5-E08D-489F-BF3C-7D7C0A58BD12}" srcOrd="0" destOrd="0" presId="urn:microsoft.com/office/officeart/2005/8/layout/hProcess7"/>
    <dgm:cxn modelId="{6D4C886E-6D84-4E1A-BDB0-E957B12297E4}" type="presParOf" srcId="{AC1F76D1-021C-417C-9EA0-D444EF459F20}" destId="{4EC0CDFC-C601-47A1-B0C8-3DF73FA990D3}" srcOrd="1" destOrd="0" presId="urn:microsoft.com/office/officeart/2005/8/layout/hProcess7"/>
    <dgm:cxn modelId="{64CBAEC7-1D94-46E2-A8B8-FC92297926F7}" type="presParOf" srcId="{AC1F76D1-021C-417C-9EA0-D444EF459F20}" destId="{54C1EC9B-9F04-4A06-AC9B-2FE0DF54FBEB}" srcOrd="2" destOrd="0" presId="urn:microsoft.com/office/officeart/2005/8/layout/hProcess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9D634B-DF6D-45EF-810C-23B14DC0A253}">
      <dsp:nvSpPr>
        <dsp:cNvPr id="0" name=""/>
        <dsp:cNvSpPr/>
      </dsp:nvSpPr>
      <dsp:spPr>
        <a:xfrm>
          <a:off x="0" y="342497"/>
          <a:ext cx="2422800" cy="3180293"/>
        </a:xfrm>
        <a:prstGeom prst="roundRect">
          <a:avLst>
            <a:gd name="adj" fmla="val 5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2583" rIns="120015" bIns="0" numCol="1" spcCol="1270" anchor="t" anchorCtr="0">
          <a:noAutofit/>
        </a:bodyPr>
        <a:lstStyle/>
        <a:p>
          <a:pPr marL="0" lvl="0" indent="0" algn="r" defTabSz="1200150">
            <a:lnSpc>
              <a:spcPct val="90000"/>
            </a:lnSpc>
            <a:spcBef>
              <a:spcPct val="0"/>
            </a:spcBef>
            <a:spcAft>
              <a:spcPct val="35000"/>
            </a:spcAft>
            <a:buNone/>
          </a:pPr>
          <a:endParaRPr lang="en-US" sz="2700" kern="1200" dirty="0"/>
        </a:p>
      </dsp:txBody>
      <dsp:txXfrm rot="16200000">
        <a:off x="-1061640" y="1404137"/>
        <a:ext cx="2607840" cy="484560"/>
      </dsp:txXfrm>
    </dsp:sp>
    <dsp:sp modelId="{19E3A31A-88F5-4E6E-B89C-49CB69FDC346}">
      <dsp:nvSpPr>
        <dsp:cNvPr id="0" name=""/>
        <dsp:cNvSpPr/>
      </dsp:nvSpPr>
      <dsp:spPr>
        <a:xfrm>
          <a:off x="501049" y="342497"/>
          <a:ext cx="1804986" cy="3180293"/>
        </a:xfrm>
        <a:prstGeom prst="rect">
          <a:avLst/>
        </a:prstGeom>
        <a:noFill/>
        <a:ln w="1905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226314" rIns="0" bIns="0" numCol="1" spcCol="1270" anchor="t" anchorCtr="0">
          <a:noAutofit/>
        </a:bodyPr>
        <a:lstStyle/>
        <a:p>
          <a:pPr marL="0" lvl="0" indent="0" algn="l" defTabSz="2933700">
            <a:lnSpc>
              <a:spcPct val="90000"/>
            </a:lnSpc>
            <a:spcBef>
              <a:spcPct val="0"/>
            </a:spcBef>
            <a:spcAft>
              <a:spcPct val="35000"/>
            </a:spcAft>
            <a:buNone/>
          </a:pPr>
          <a:r>
            <a:rPr lang="en-US" sz="6600" kern="1200" dirty="0"/>
            <a:t>$$$</a:t>
          </a:r>
        </a:p>
        <a:p>
          <a:pPr marL="0" lvl="0" indent="0" algn="l" defTabSz="2933700">
            <a:lnSpc>
              <a:spcPct val="90000"/>
            </a:lnSpc>
            <a:spcBef>
              <a:spcPct val="0"/>
            </a:spcBef>
            <a:spcAft>
              <a:spcPct val="35000"/>
            </a:spcAft>
            <a:buNone/>
          </a:pPr>
          <a:r>
            <a:rPr lang="en-US" sz="2400" kern="1200" dirty="0"/>
            <a:t>corruption?</a:t>
          </a:r>
          <a:r>
            <a:rPr lang="en-US" sz="4200" kern="1200" dirty="0"/>
            <a:t>	</a:t>
          </a:r>
        </a:p>
      </dsp:txBody>
      <dsp:txXfrm>
        <a:off x="501049" y="342497"/>
        <a:ext cx="1804986" cy="3180293"/>
      </dsp:txXfrm>
    </dsp:sp>
    <dsp:sp modelId="{7738422A-49F2-4768-A9E6-298FD0C37253}">
      <dsp:nvSpPr>
        <dsp:cNvPr id="0" name=""/>
        <dsp:cNvSpPr/>
      </dsp:nvSpPr>
      <dsp:spPr>
        <a:xfrm>
          <a:off x="2517205" y="348984"/>
          <a:ext cx="2650244" cy="3180293"/>
        </a:xfrm>
        <a:prstGeom prst="roundRect">
          <a:avLst>
            <a:gd name="adj" fmla="val 5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02870" rIns="133350" bIns="0" numCol="1" spcCol="1270" anchor="t" anchorCtr="0">
          <a:noAutofit/>
        </a:bodyPr>
        <a:lstStyle/>
        <a:p>
          <a:pPr marL="0" lvl="0" indent="0" algn="r" defTabSz="1333500">
            <a:lnSpc>
              <a:spcPct val="90000"/>
            </a:lnSpc>
            <a:spcBef>
              <a:spcPct val="0"/>
            </a:spcBef>
            <a:spcAft>
              <a:spcPct val="35000"/>
            </a:spcAft>
            <a:buNone/>
          </a:pPr>
          <a:endParaRPr lang="en-US" sz="3000" kern="1200"/>
        </a:p>
      </dsp:txBody>
      <dsp:txXfrm rot="16200000">
        <a:off x="1478309" y="1387880"/>
        <a:ext cx="2607840" cy="530048"/>
      </dsp:txXfrm>
    </dsp:sp>
    <dsp:sp modelId="{5FA69821-7BEF-41CD-9DCA-2C8295C5646A}">
      <dsp:nvSpPr>
        <dsp:cNvPr id="0" name=""/>
        <dsp:cNvSpPr/>
      </dsp:nvSpPr>
      <dsp:spPr>
        <a:xfrm rot="5400000">
          <a:off x="2296853" y="2875595"/>
          <a:ext cx="467207" cy="397536"/>
        </a:xfrm>
        <a:prstGeom prst="flowChartExtract">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0F21C93-91DC-44FE-8E99-7388505CEEBF}">
      <dsp:nvSpPr>
        <dsp:cNvPr id="0" name=""/>
        <dsp:cNvSpPr/>
      </dsp:nvSpPr>
      <dsp:spPr>
        <a:xfrm>
          <a:off x="3047254" y="348984"/>
          <a:ext cx="1974432" cy="3180293"/>
        </a:xfrm>
        <a:prstGeom prst="rect">
          <a:avLst/>
        </a:prstGeom>
        <a:noFill/>
        <a:ln w="1905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246888" rIns="0" bIns="0" numCol="1" spcCol="1270" anchor="t" anchorCtr="0">
          <a:noAutofit/>
        </a:bodyPr>
        <a:lstStyle/>
        <a:p>
          <a:pPr marL="0" lvl="0" indent="0" algn="l" defTabSz="3200400">
            <a:lnSpc>
              <a:spcPct val="90000"/>
            </a:lnSpc>
            <a:spcBef>
              <a:spcPct val="0"/>
            </a:spcBef>
            <a:spcAft>
              <a:spcPct val="35000"/>
            </a:spcAft>
            <a:buNone/>
          </a:pPr>
          <a:r>
            <a:rPr lang="en-US" sz="7200" kern="1200" dirty="0"/>
            <a:t>Ads</a:t>
          </a:r>
          <a:r>
            <a:rPr lang="en-US" sz="4200" kern="1200" dirty="0"/>
            <a:t>	</a:t>
          </a:r>
        </a:p>
      </dsp:txBody>
      <dsp:txXfrm>
        <a:off x="3047254" y="348984"/>
        <a:ext cx="1974432" cy="3180293"/>
      </dsp:txXfrm>
    </dsp:sp>
    <dsp:sp modelId="{075D91A5-E08D-489F-BF3C-7D7C0A58BD12}">
      <dsp:nvSpPr>
        <dsp:cNvPr id="0" name=""/>
        <dsp:cNvSpPr/>
      </dsp:nvSpPr>
      <dsp:spPr>
        <a:xfrm>
          <a:off x="5261855" y="297432"/>
          <a:ext cx="2650244" cy="3180293"/>
        </a:xfrm>
        <a:prstGeom prst="roundRect">
          <a:avLst>
            <a:gd name="adj" fmla="val 5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02870" rIns="133350" bIns="0" numCol="1" spcCol="1270" anchor="t" anchorCtr="0">
          <a:noAutofit/>
        </a:bodyPr>
        <a:lstStyle/>
        <a:p>
          <a:pPr marL="0" lvl="0" indent="0" algn="r" defTabSz="1333500">
            <a:lnSpc>
              <a:spcPct val="90000"/>
            </a:lnSpc>
            <a:spcBef>
              <a:spcPct val="0"/>
            </a:spcBef>
            <a:spcAft>
              <a:spcPct val="35000"/>
            </a:spcAft>
            <a:buNone/>
          </a:pPr>
          <a:endParaRPr lang="en-US" sz="3000" kern="1200"/>
        </a:p>
      </dsp:txBody>
      <dsp:txXfrm rot="16200000">
        <a:off x="4222959" y="1336328"/>
        <a:ext cx="2607840" cy="530048"/>
      </dsp:txXfrm>
    </dsp:sp>
    <dsp:sp modelId="{E4986E2B-4B92-449C-A483-EBACC4FF9CEE}">
      <dsp:nvSpPr>
        <dsp:cNvPr id="0" name=""/>
        <dsp:cNvSpPr/>
      </dsp:nvSpPr>
      <dsp:spPr>
        <a:xfrm rot="5400000">
          <a:off x="5039856" y="2875595"/>
          <a:ext cx="467207" cy="397536"/>
        </a:xfrm>
        <a:prstGeom prst="flowChartExtract">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4C1EC9B-9F04-4A06-AC9B-2FE0DF54FBEB}">
      <dsp:nvSpPr>
        <dsp:cNvPr id="0" name=""/>
        <dsp:cNvSpPr/>
      </dsp:nvSpPr>
      <dsp:spPr>
        <a:xfrm>
          <a:off x="5791904" y="297432"/>
          <a:ext cx="1974432" cy="3180293"/>
        </a:xfrm>
        <a:prstGeom prst="rect">
          <a:avLst/>
        </a:prstGeom>
        <a:noFill/>
        <a:ln w="1905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212598" rIns="0" bIns="0" numCol="1" spcCol="1270" anchor="t" anchorCtr="0">
          <a:noAutofit/>
        </a:bodyPr>
        <a:lstStyle/>
        <a:p>
          <a:pPr marL="0" lvl="0" indent="0" algn="l" defTabSz="2755900">
            <a:lnSpc>
              <a:spcPct val="90000"/>
            </a:lnSpc>
            <a:spcBef>
              <a:spcPct val="0"/>
            </a:spcBef>
            <a:spcAft>
              <a:spcPct val="35000"/>
            </a:spcAft>
            <a:buNone/>
          </a:pPr>
          <a:r>
            <a:rPr lang="en-US" sz="6200" kern="1200" dirty="0"/>
            <a:t>Votes</a:t>
          </a:r>
        </a:p>
      </dsp:txBody>
      <dsp:txXfrm>
        <a:off x="5791904" y="297432"/>
        <a:ext cx="1974432" cy="3180293"/>
      </dsp:txXfrm>
    </dsp:sp>
  </dsp:spTree>
</dsp:drawing>
</file>

<file path=ppt/diagrams/layout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0674A5-1CA2-47DA-AEB3-687CE12935CA}" type="datetimeFigureOut">
              <a:rPr lang="en-US" smtClean="0"/>
              <a:t>4/19/2021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9C75A8-8AF9-4027-A9C2-78EA2F782771}" type="slidenum">
              <a:rPr lang="en-US" smtClean="0"/>
              <a:t>‹#›</a:t>
            </a:fld>
            <a:endParaRPr lang="en-US"/>
          </a:p>
        </p:txBody>
      </p:sp>
    </p:spTree>
    <p:extLst>
      <p:ext uri="{BB962C8B-B14F-4D97-AF65-F5344CB8AC3E}">
        <p14:creationId xmlns:p14="http://schemas.microsoft.com/office/powerpoint/2010/main" val="2953915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westlaw.com/Link/Document/FullText?findType=Y&amp;serNum=2003909967&amp;pubNum=708&amp;originatingDoc=Ica6d4a6b067311dfa7e0c40c26bf1b92&amp;refType=RP&amp;originationContext=document&amp;vr=3.0&amp;rs=cblt1.0&amp;transitionType=DocumentItem&amp;contextData=(sc.History*oc.Search)" TargetMode="External"/><Relationship Id="rId2" Type="http://schemas.openxmlformats.org/officeDocument/2006/relationships/slide" Target="../slides/slide21.xml"/><Relationship Id="rId1" Type="http://schemas.openxmlformats.org/officeDocument/2006/relationships/notesMaster" Target="../notesMasters/notesMaster1.xml"/><Relationship Id="rId5" Type="http://schemas.openxmlformats.org/officeDocument/2006/relationships/hyperlink" Target="http://www.westlaw.com/Link/Document/FullText?findType=L&amp;pubNum=1000546&amp;cite=18USCAS201&amp;originatingDoc=Ica6d4a6b067311dfa7e0c40c26bf1b92&amp;refType=LQ&amp;originationContext=document&amp;vr=3.0&amp;rs=cblt1.0&amp;transitionType=DocumentItem&amp;contextData=(sc.History*oc.Search)" TargetMode="External"/><Relationship Id="rId4" Type="http://schemas.openxmlformats.org/officeDocument/2006/relationships/hyperlink" Target="http://www.westlaw.com/Link/Document/FullText?findType=Y&amp;serNum=2000037927&amp;pubNum=708&amp;originatingDoc=Ica6d4a6b067311dfa7e0c40c26bf1b92&amp;refType=RP&amp;originationContext=document&amp;vr=3.0&amp;rs=cblt1.0&amp;transitionType=DocumentItem&amp;contextData=(sc.History*oc.Search)"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9C75A8-8AF9-4027-A9C2-78EA2F782771}" type="slidenum">
              <a:rPr lang="en-US" smtClean="0"/>
              <a:t>1</a:t>
            </a:fld>
            <a:endParaRPr lang="en-US"/>
          </a:p>
        </p:txBody>
      </p:sp>
    </p:spTree>
    <p:extLst>
      <p:ext uri="{BB962C8B-B14F-4D97-AF65-F5344CB8AC3E}">
        <p14:creationId xmlns:p14="http://schemas.microsoft.com/office/powerpoint/2010/main" val="22959762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Hillary was released in theaters and on DVD, but Citizens United wanted to increase distribution by making it available through video-on-demand.</a:t>
            </a:r>
          </a:p>
          <a:p>
            <a:r>
              <a:rPr lang="en-US" dirty="0"/>
              <a:t> </a:t>
            </a:r>
          </a:p>
          <a:p>
            <a:r>
              <a:rPr lang="en-US" dirty="0"/>
              <a:t>Video-on-demand allows digital cable subscribers to select programming from various menus, including movies, television shows, sports, news, and music. The viewer can watch the program at any time and can elect to rewind or pause the program. In December 2007, a cable company offered, for a payment of $1.2 million, to make Hillary available on a video-on-demand channel called “Elections ‘08.” App. 255a–257a. Some video-on-demand services require viewers to pay a small fee to view a selected program, but here the proposal was to make Hillary available to viewers free of charge.</a:t>
            </a:r>
          </a:p>
          <a:p>
            <a:endParaRPr lang="en-US" dirty="0"/>
          </a:p>
        </p:txBody>
      </p:sp>
      <p:sp>
        <p:nvSpPr>
          <p:cNvPr id="4" name="Slide Number Placeholder 3"/>
          <p:cNvSpPr>
            <a:spLocks noGrp="1"/>
          </p:cNvSpPr>
          <p:nvPr>
            <p:ph type="sldNum" sz="quarter" idx="10"/>
          </p:nvPr>
        </p:nvSpPr>
        <p:spPr/>
        <p:txBody>
          <a:bodyPr/>
          <a:lstStyle/>
          <a:p>
            <a:fld id="{764CD62A-E740-4805-934A-DC2FB7A16451}" type="slidenum">
              <a:rPr lang="en-US" smtClean="0"/>
              <a:t>16</a:t>
            </a:fld>
            <a:endParaRPr lang="en-US"/>
          </a:p>
        </p:txBody>
      </p:sp>
    </p:spTree>
    <p:extLst>
      <p:ext uri="{BB962C8B-B14F-4D97-AF65-F5344CB8AC3E}">
        <p14:creationId xmlns:p14="http://schemas.microsoft.com/office/powerpoint/2010/main" val="668645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64CD62A-E740-4805-934A-DC2FB7A16451}" type="slidenum">
              <a:rPr lang="en-US" smtClean="0"/>
              <a:t>17</a:t>
            </a:fld>
            <a:endParaRPr lang="en-US"/>
          </a:p>
        </p:txBody>
      </p:sp>
    </p:spTree>
    <p:extLst>
      <p:ext uri="{BB962C8B-B14F-4D97-AF65-F5344CB8AC3E}">
        <p14:creationId xmlns:p14="http://schemas.microsoft.com/office/powerpoint/2010/main" val="24291509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64CD62A-E740-4805-934A-DC2FB7A16451}" type="slidenum">
              <a:rPr lang="en-US" smtClean="0"/>
              <a:t>18</a:t>
            </a:fld>
            <a:endParaRPr lang="en-US"/>
          </a:p>
        </p:txBody>
      </p:sp>
    </p:spTree>
    <p:extLst>
      <p:ext uri="{BB962C8B-B14F-4D97-AF65-F5344CB8AC3E}">
        <p14:creationId xmlns:p14="http://schemas.microsoft.com/office/powerpoint/2010/main" val="8602763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If the First Amendment has any force, it prohibits Congress from fining or jailing citizens, or associations of citizens, for simply engaging in political speech. If the </a:t>
            </a:r>
            <a:r>
              <a:rPr lang="en-US" sz="1200" kern="1200" dirty="0" err="1">
                <a:solidFill>
                  <a:schemeClr val="tx1"/>
                </a:solidFill>
                <a:effectLst/>
                <a:latin typeface="+mn-lt"/>
                <a:ea typeface="+mn-ea"/>
                <a:cs typeface="+mn-cs"/>
              </a:rPr>
              <a:t>antidistortion</a:t>
            </a:r>
            <a:r>
              <a:rPr lang="en-US" sz="1200" kern="1200" dirty="0">
                <a:solidFill>
                  <a:schemeClr val="tx1"/>
                </a:solidFill>
                <a:effectLst/>
                <a:latin typeface="+mn-lt"/>
                <a:ea typeface="+mn-ea"/>
                <a:cs typeface="+mn-cs"/>
              </a:rPr>
              <a:t> rationale were to be accepted, however, it would permit Government to ban political speech simply because the speaker is an association that has taken on the corporate form. The Government contends that Austin permits it to ban corporate expenditures for almost all forms of communication stemming from a corporation. See Part II–E, supra; Tr. of Oral Arg. 66 (Sept. 9, 2009); see also id., at 26–31 (Mar. 24, 2009). If Austin were correct, the Government could prohibit a corporation from expressing political views in media beyond those presented here, such as by printing books. The Government responds “that the FEC has never applied this statute to a book,” and if it did, “there would be quite [a] good as-applied challenge.” Tr. of Oral Arg. 65 (Sept. 9, 2009). This troubling assertion of brooding governmental power cannot be reconciled with the confidence and stability in civic discourse that the First Amendment must secure.</a:t>
            </a:r>
          </a:p>
          <a:p>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Either as support for its </a:t>
            </a:r>
            <a:r>
              <a:rPr lang="en-US" sz="1200" kern="1200" dirty="0" err="1">
                <a:solidFill>
                  <a:schemeClr val="tx1"/>
                </a:solidFill>
                <a:effectLst/>
                <a:latin typeface="+mn-lt"/>
                <a:ea typeface="+mn-ea"/>
                <a:cs typeface="+mn-cs"/>
              </a:rPr>
              <a:t>antidistortion</a:t>
            </a:r>
            <a:r>
              <a:rPr lang="en-US" sz="1200" kern="1200" dirty="0">
                <a:solidFill>
                  <a:schemeClr val="tx1"/>
                </a:solidFill>
                <a:effectLst/>
                <a:latin typeface="+mn-lt"/>
                <a:ea typeface="+mn-ea"/>
                <a:cs typeface="+mn-cs"/>
              </a:rPr>
              <a:t> rationale or as a further argument, the Austin majority undertook to distinguish *351 wealthy individuals from corporations on the ground that “[s]</a:t>
            </a:r>
            <a:r>
              <a:rPr lang="en-US" sz="1200" kern="1200" dirty="0" err="1">
                <a:solidFill>
                  <a:schemeClr val="tx1"/>
                </a:solidFill>
                <a:effectLst/>
                <a:latin typeface="+mn-lt"/>
                <a:ea typeface="+mn-ea"/>
                <a:cs typeface="+mn-cs"/>
              </a:rPr>
              <a:t>tate</a:t>
            </a:r>
            <a:r>
              <a:rPr lang="en-US" sz="1200" kern="1200" dirty="0">
                <a:solidFill>
                  <a:schemeClr val="tx1"/>
                </a:solidFill>
                <a:effectLst/>
                <a:latin typeface="+mn-lt"/>
                <a:ea typeface="+mn-ea"/>
                <a:cs typeface="+mn-cs"/>
              </a:rPr>
              <a:t> law grants corporations special advantages—such as limited liability, perpetual life, and favorable treatment of the accumulation and distribution of assets.” 494 U.S., at 658–659, 110 </a:t>
            </a:r>
            <a:r>
              <a:rPr lang="en-US" sz="1200" kern="1200" dirty="0" err="1">
                <a:solidFill>
                  <a:schemeClr val="tx1"/>
                </a:solidFill>
                <a:effectLst/>
                <a:latin typeface="+mn-lt"/>
                <a:ea typeface="+mn-ea"/>
                <a:cs typeface="+mn-cs"/>
              </a:rPr>
              <a:t>S.Ct</a:t>
            </a:r>
            <a:r>
              <a:rPr lang="en-US" sz="1200" kern="1200" dirty="0">
                <a:solidFill>
                  <a:schemeClr val="tx1"/>
                </a:solidFill>
                <a:effectLst/>
                <a:latin typeface="+mn-lt"/>
                <a:ea typeface="+mn-ea"/>
                <a:cs typeface="+mn-cs"/>
              </a:rPr>
              <a:t>. 1391. This does not suffice, however, to allow laws prohibiting speech. “It is rudimentary that the State cannot exact as the price of those special advantages the forfeiture of First Amendment rights.” Id., at 680, 110 </a:t>
            </a:r>
            <a:r>
              <a:rPr lang="en-US" sz="1200" kern="1200" dirty="0" err="1">
                <a:solidFill>
                  <a:schemeClr val="tx1"/>
                </a:solidFill>
                <a:effectLst/>
                <a:latin typeface="+mn-lt"/>
                <a:ea typeface="+mn-ea"/>
                <a:cs typeface="+mn-cs"/>
              </a:rPr>
              <a:t>S.Ct</a:t>
            </a:r>
            <a:r>
              <a:rPr lang="en-US" sz="1200" kern="1200" dirty="0">
                <a:solidFill>
                  <a:schemeClr val="tx1"/>
                </a:solidFill>
                <a:effectLst/>
                <a:latin typeface="+mn-lt"/>
                <a:ea typeface="+mn-ea"/>
                <a:cs typeface="+mn-cs"/>
              </a:rPr>
              <a:t>. 1391 (SCALIA, J., dissenting).</a:t>
            </a:r>
          </a:p>
          <a:p>
            <a:endParaRPr lang="en-US" dirty="0"/>
          </a:p>
        </p:txBody>
      </p:sp>
      <p:sp>
        <p:nvSpPr>
          <p:cNvPr id="4" name="Slide Number Placeholder 3"/>
          <p:cNvSpPr>
            <a:spLocks noGrp="1"/>
          </p:cNvSpPr>
          <p:nvPr>
            <p:ph type="sldNum" sz="quarter" idx="10"/>
          </p:nvPr>
        </p:nvSpPr>
        <p:spPr/>
        <p:txBody>
          <a:bodyPr/>
          <a:lstStyle/>
          <a:p>
            <a:fld id="{764CD62A-E740-4805-934A-DC2FB7A16451}" type="slidenum">
              <a:rPr lang="en-US" smtClean="0"/>
              <a:t>19</a:t>
            </a:fld>
            <a:endParaRPr lang="en-US"/>
          </a:p>
        </p:txBody>
      </p:sp>
    </p:spTree>
    <p:extLst>
      <p:ext uri="{BB962C8B-B14F-4D97-AF65-F5344CB8AC3E}">
        <p14:creationId xmlns:p14="http://schemas.microsoft.com/office/powerpoint/2010/main" val="30861649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26 States do not restrict independent expenditures</a:t>
            </a:r>
          </a:p>
          <a:p>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When Buckley identified a sufficiently important governmental interest in preventing corruption or the appearance of corruption, that interest was limited to quid pro quo corruption.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“Favoritism and influence are not ... avoidable in representative politics. It is in the nature of an elected representative to favor certain policies, and, by necessary corollary, to favor the voters and contributors who support those policies. It is well understood that a substantial and legitimate reason, if not the only reason, to cast a vote for, or to make a contribution to, one candidate over another is that the candidate will respond by producing those political outcomes the supporter favors. Democracy is premised on responsiveness.” McConnell, 540 U.S., at 297, 124 </a:t>
            </a:r>
            <a:r>
              <a:rPr lang="en-US" sz="1200" kern="1200" dirty="0" err="1">
                <a:solidFill>
                  <a:schemeClr val="tx1"/>
                </a:solidFill>
                <a:effectLst/>
                <a:latin typeface="+mn-lt"/>
                <a:ea typeface="+mn-ea"/>
                <a:cs typeface="+mn-cs"/>
              </a:rPr>
              <a:t>S.Ct</a:t>
            </a:r>
            <a:r>
              <a:rPr lang="en-US" sz="1200" kern="1200" dirty="0">
                <a:solidFill>
                  <a:schemeClr val="tx1"/>
                </a:solidFill>
                <a:effectLst/>
                <a:latin typeface="+mn-lt"/>
                <a:ea typeface="+mn-ea"/>
                <a:cs typeface="+mn-cs"/>
              </a:rPr>
              <a:t>. 619 (opinion of KENNEDY, J.).</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Reliance on a “generic favoritism or influence theory ... is at odds with standard First Amendment analyses because it is unbounded and susceptible to no limiting principle.”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only scant evidence that independent expenditures even ingratiate. </a:t>
            </a:r>
            <a:endParaRPr lang="en-US" dirty="0"/>
          </a:p>
        </p:txBody>
      </p:sp>
      <p:sp>
        <p:nvSpPr>
          <p:cNvPr id="4" name="Slide Number Placeholder 3"/>
          <p:cNvSpPr>
            <a:spLocks noGrp="1"/>
          </p:cNvSpPr>
          <p:nvPr>
            <p:ph type="sldNum" sz="quarter" idx="10"/>
          </p:nvPr>
        </p:nvSpPr>
        <p:spPr/>
        <p:txBody>
          <a:bodyPr/>
          <a:lstStyle/>
          <a:p>
            <a:fld id="{764CD62A-E740-4805-934A-DC2FB7A16451}" type="slidenum">
              <a:rPr lang="en-US" smtClean="0"/>
              <a:t>20</a:t>
            </a:fld>
            <a:endParaRPr lang="en-US"/>
          </a:p>
        </p:txBody>
      </p:sp>
    </p:spTree>
    <p:extLst>
      <p:ext uri="{BB962C8B-B14F-4D97-AF65-F5344CB8AC3E}">
        <p14:creationId xmlns:p14="http://schemas.microsoft.com/office/powerpoint/2010/main" val="16783598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 cannot endorse a view of the First Amendment that subjects citizens of this Nation to death threats, ruined careers, damaged or defaced property, or pre-emptive and threatening warning letters as the price for engaging in “ core political speech, the ‘primary object of First Amendment protection.’ ” </a:t>
            </a:r>
            <a:r>
              <a:rPr lang="en-US" sz="1200" i="1" kern="1200" dirty="0">
                <a:solidFill>
                  <a:schemeClr val="tx1"/>
                </a:solidFill>
                <a:effectLst/>
                <a:latin typeface="+mn-lt"/>
                <a:ea typeface="+mn-ea"/>
                <a:cs typeface="+mn-cs"/>
                <a:hlinkClick r:id="rId3"/>
              </a:rPr>
              <a:t>McConnell,</a:t>
            </a:r>
            <a:r>
              <a:rPr lang="en-US" sz="1200" kern="1200" dirty="0">
                <a:solidFill>
                  <a:schemeClr val="tx1"/>
                </a:solidFill>
                <a:effectLst/>
                <a:latin typeface="+mn-lt"/>
                <a:ea typeface="+mn-ea"/>
                <a:cs typeface="+mn-cs"/>
                <a:hlinkClick r:id="rId3"/>
              </a:rPr>
              <a:t> 540 U.S., at 264, 124 </a:t>
            </a:r>
            <a:r>
              <a:rPr lang="en-US" sz="1200" kern="1200" dirty="0" err="1">
                <a:solidFill>
                  <a:schemeClr val="tx1"/>
                </a:solidFill>
                <a:effectLst/>
                <a:latin typeface="+mn-lt"/>
                <a:ea typeface="+mn-ea"/>
                <a:cs typeface="+mn-cs"/>
                <a:hlinkClick r:id="rId3"/>
              </a:rPr>
              <a:t>S.Ct</a:t>
            </a:r>
            <a:r>
              <a:rPr lang="en-US" sz="1200" kern="1200" dirty="0">
                <a:solidFill>
                  <a:schemeClr val="tx1"/>
                </a:solidFill>
                <a:effectLst/>
                <a:latin typeface="+mn-lt"/>
                <a:ea typeface="+mn-ea"/>
                <a:cs typeface="+mn-cs"/>
                <a:hlinkClick r:id="rId3"/>
              </a:rPr>
              <a:t>. 619</a:t>
            </a:r>
            <a:r>
              <a:rPr lang="en-US" sz="1200" kern="1200" dirty="0">
                <a:solidFill>
                  <a:schemeClr val="tx1"/>
                </a:solidFill>
                <a:effectLst/>
                <a:latin typeface="+mn-lt"/>
                <a:ea typeface="+mn-ea"/>
                <a:cs typeface="+mn-cs"/>
              </a:rPr>
              <a:t> (THOMAS, J., concurring in part, concurring in judgment in part, and dissenting in part) (quoting </a:t>
            </a:r>
            <a:r>
              <a:rPr lang="en-US" sz="1200" i="1" kern="1200" dirty="0">
                <a:solidFill>
                  <a:schemeClr val="tx1"/>
                </a:solidFill>
                <a:effectLst/>
                <a:latin typeface="+mn-lt"/>
                <a:ea typeface="+mn-ea"/>
                <a:cs typeface="+mn-cs"/>
                <a:hlinkClick r:id="rId4"/>
              </a:rPr>
              <a:t>Nixon v. Shrink Missouri Government PAC,</a:t>
            </a:r>
            <a:r>
              <a:rPr lang="en-US" sz="1200" kern="1200" dirty="0">
                <a:solidFill>
                  <a:schemeClr val="tx1"/>
                </a:solidFill>
                <a:effectLst/>
                <a:latin typeface="+mn-lt"/>
                <a:ea typeface="+mn-ea"/>
                <a:cs typeface="+mn-cs"/>
                <a:hlinkClick r:id="rId4"/>
              </a:rPr>
              <a:t> 528 U.S. 377, 410–411, 120 </a:t>
            </a:r>
            <a:r>
              <a:rPr lang="en-US" sz="1200" kern="1200" dirty="0" err="1">
                <a:solidFill>
                  <a:schemeClr val="tx1"/>
                </a:solidFill>
                <a:effectLst/>
                <a:latin typeface="+mn-lt"/>
                <a:ea typeface="+mn-ea"/>
                <a:cs typeface="+mn-cs"/>
                <a:hlinkClick r:id="rId4"/>
              </a:rPr>
              <a:t>S.Ct</a:t>
            </a:r>
            <a:r>
              <a:rPr lang="en-US" sz="1200" kern="1200" dirty="0">
                <a:solidFill>
                  <a:schemeClr val="tx1"/>
                </a:solidFill>
                <a:effectLst/>
                <a:latin typeface="+mn-lt"/>
                <a:ea typeface="+mn-ea"/>
                <a:cs typeface="+mn-cs"/>
                <a:hlinkClick r:id="rId4"/>
              </a:rPr>
              <a:t>. 897, 145 L.Ed.2d 886 (2000)</a:t>
            </a:r>
            <a:r>
              <a:rPr lang="en-US" sz="1200" kern="1200" dirty="0">
                <a:solidFill>
                  <a:schemeClr val="tx1"/>
                </a:solidFill>
                <a:effectLst/>
                <a:latin typeface="+mn-lt"/>
                <a:ea typeface="+mn-ea"/>
                <a:cs typeface="+mn-cs"/>
              </a:rPr>
              <a:t> (THOMAS, J., dissenting)). Accordingly, I respectfully dissent from the Court’s judgment upholding BCRA </a:t>
            </a:r>
            <a:r>
              <a:rPr lang="en-US" sz="1200" kern="1200" dirty="0">
                <a:solidFill>
                  <a:schemeClr val="tx1"/>
                </a:solidFill>
                <a:effectLst/>
                <a:latin typeface="+mn-lt"/>
                <a:ea typeface="+mn-ea"/>
                <a:cs typeface="+mn-cs"/>
                <a:hlinkClick r:id="rId5"/>
              </a:rPr>
              <a:t>§§ 201</a:t>
            </a:r>
            <a:r>
              <a:rPr lang="en-US" sz="1200" kern="1200" dirty="0">
                <a:solidFill>
                  <a:schemeClr val="tx1"/>
                </a:solidFill>
                <a:effectLst/>
                <a:latin typeface="+mn-lt"/>
                <a:ea typeface="+mn-ea"/>
                <a:cs typeface="+mn-cs"/>
              </a:rPr>
              <a:t> and 311.</a:t>
            </a:r>
          </a:p>
          <a:p>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With the advent of the Internet, prompt disclosure of expenditures can provide shareholders and citizens with the information needed to hold corporations and elected officials accountable for their positions and supporters. Shareholders can determine whether their corporation’s political speech advances the corporation’s interest in making profits, and citizens can see whether elected officials are “ ‘in the pocket’ of so-called moneyed interests.”</a:t>
            </a:r>
          </a:p>
          <a:p>
            <a:endParaRPr lang="en-US" dirty="0"/>
          </a:p>
        </p:txBody>
      </p:sp>
      <p:sp>
        <p:nvSpPr>
          <p:cNvPr id="4" name="Slide Number Placeholder 3"/>
          <p:cNvSpPr>
            <a:spLocks noGrp="1"/>
          </p:cNvSpPr>
          <p:nvPr>
            <p:ph type="sldNum" sz="quarter" idx="10"/>
          </p:nvPr>
        </p:nvSpPr>
        <p:spPr/>
        <p:txBody>
          <a:bodyPr/>
          <a:lstStyle/>
          <a:p>
            <a:fld id="{764CD62A-E740-4805-934A-DC2FB7A16451}" type="slidenum">
              <a:rPr lang="en-US" smtClean="0"/>
              <a:t>21</a:t>
            </a:fld>
            <a:endParaRPr lang="en-US"/>
          </a:p>
        </p:txBody>
      </p:sp>
    </p:spTree>
    <p:extLst>
      <p:ext uri="{BB962C8B-B14F-4D97-AF65-F5344CB8AC3E}">
        <p14:creationId xmlns:p14="http://schemas.microsoft.com/office/powerpoint/2010/main" val="15749262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64CD62A-E740-4805-934A-DC2FB7A16451}" type="slidenum">
              <a:rPr lang="en-US" smtClean="0"/>
              <a:t>22</a:t>
            </a:fld>
            <a:endParaRPr lang="en-US"/>
          </a:p>
        </p:txBody>
      </p:sp>
    </p:spTree>
    <p:extLst>
      <p:ext uri="{BB962C8B-B14F-4D97-AF65-F5344CB8AC3E}">
        <p14:creationId xmlns:p14="http://schemas.microsoft.com/office/powerpoint/2010/main" val="39295337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64CD62A-E740-4805-934A-DC2FB7A16451}" type="slidenum">
              <a:rPr 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40128897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4CD62A-E740-4805-934A-DC2FB7A16451}" type="slidenum">
              <a:rPr 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2035504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64CD62A-E740-4805-934A-DC2FB7A16451}" type="slidenum">
              <a:rPr lang="en-US" smtClean="0"/>
              <a:t>25</a:t>
            </a:fld>
            <a:endParaRPr lang="en-US"/>
          </a:p>
        </p:txBody>
      </p:sp>
    </p:spTree>
    <p:extLst>
      <p:ext uri="{BB962C8B-B14F-4D97-AF65-F5344CB8AC3E}">
        <p14:creationId xmlns:p14="http://schemas.microsoft.com/office/powerpoint/2010/main" val="32376325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9C75A8-8AF9-4027-A9C2-78EA2F782771}" type="slidenum">
              <a:rPr lang="en-US" smtClean="0"/>
              <a:t>2</a:t>
            </a:fld>
            <a:endParaRPr lang="en-US"/>
          </a:p>
        </p:txBody>
      </p:sp>
    </p:spTree>
    <p:extLst>
      <p:ext uri="{BB962C8B-B14F-4D97-AF65-F5344CB8AC3E}">
        <p14:creationId xmlns:p14="http://schemas.microsoft.com/office/powerpoint/2010/main" val="42759781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If taken seriously, our colleagues’ assumption that the identity of a speaker has </a:t>
            </a:r>
            <a:r>
              <a:rPr lang="en-US" sz="1200" i="1" kern="1200" dirty="0">
                <a:solidFill>
                  <a:schemeClr val="tx1"/>
                </a:solidFill>
                <a:effectLst/>
                <a:latin typeface="+mn-lt"/>
                <a:ea typeface="+mn-ea"/>
                <a:cs typeface="+mn-cs"/>
              </a:rPr>
              <a:t>no</a:t>
            </a:r>
            <a:r>
              <a:rPr lang="en-US" sz="1200" kern="1200" dirty="0">
                <a:solidFill>
                  <a:schemeClr val="tx1"/>
                </a:solidFill>
                <a:effectLst/>
                <a:latin typeface="+mn-lt"/>
                <a:ea typeface="+mn-ea"/>
                <a:cs typeface="+mn-cs"/>
              </a:rPr>
              <a:t> relevance to the Government’s ability to regulate political speech would lead to some remarkable conclusions. Such an assumption would have accorded the propaganda broadcasts to our troops by “Tokyo Rose” during World War II the same protection as speech by Allied commanders. More pertinently, it would appear to afford the same protection to multinational corporations </a:t>
            </a:r>
            <a:r>
              <a:rPr lang="en-US" sz="1200" b="1" kern="1200" dirty="0">
                <a:solidFill>
                  <a:schemeClr val="tx1"/>
                </a:solidFill>
                <a:effectLst/>
                <a:latin typeface="+mn-lt"/>
                <a:ea typeface="+mn-ea"/>
                <a:cs typeface="+mn-cs"/>
              </a:rPr>
              <a:t>**948</a:t>
            </a:r>
            <a:r>
              <a:rPr lang="en-US" sz="1200" kern="1200" dirty="0">
                <a:solidFill>
                  <a:schemeClr val="tx1"/>
                </a:solidFill>
                <a:effectLst/>
                <a:latin typeface="+mn-lt"/>
                <a:ea typeface="+mn-ea"/>
                <a:cs typeface="+mn-cs"/>
              </a:rPr>
              <a:t> controlled by foreigners as to individual Americans: To do otherwise, after all, could “ ‘enhance the relative voice’ ” of some (</a:t>
            </a:r>
            <a:r>
              <a:rPr lang="en-US" sz="1200" i="1" kern="1200" dirty="0">
                <a:solidFill>
                  <a:schemeClr val="tx1"/>
                </a:solidFill>
                <a:effectLst/>
                <a:latin typeface="+mn-lt"/>
                <a:ea typeface="+mn-ea"/>
                <a:cs typeface="+mn-cs"/>
              </a:rPr>
              <a:t>i.e.,</a:t>
            </a:r>
            <a:r>
              <a:rPr lang="en-US" sz="1200" kern="1200" dirty="0">
                <a:solidFill>
                  <a:schemeClr val="tx1"/>
                </a:solidFill>
                <a:effectLst/>
                <a:latin typeface="+mn-lt"/>
                <a:ea typeface="+mn-ea"/>
                <a:cs typeface="+mn-cs"/>
              </a:rPr>
              <a:t> humans) over others (</a:t>
            </a:r>
            <a:r>
              <a:rPr lang="en-US" sz="1200" i="1" kern="1200" dirty="0">
                <a:solidFill>
                  <a:schemeClr val="tx1"/>
                </a:solidFill>
                <a:effectLst/>
                <a:latin typeface="+mn-lt"/>
                <a:ea typeface="+mn-ea"/>
                <a:cs typeface="+mn-cs"/>
              </a:rPr>
              <a:t>i.e.,</a:t>
            </a:r>
            <a:r>
              <a:rPr lang="en-US" sz="1200" kern="1200" dirty="0">
                <a:solidFill>
                  <a:schemeClr val="tx1"/>
                </a:solidFill>
                <a:effectLst/>
                <a:latin typeface="+mn-lt"/>
                <a:ea typeface="+mn-ea"/>
                <a:cs typeface="+mn-cs"/>
              </a:rPr>
              <a:t> nonhumans).</a:t>
            </a:r>
          </a:p>
          <a:p>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As a matter of original expectations, then, it seems absurd to think that the First Amendment prohibits legislatures from taking into account the corporate identity of a sponsor of electoral advocacy. As a matter of original meaning, it likewise seems baseless—unless one evaluates the First Amendment’s “principles,” </a:t>
            </a:r>
            <a:r>
              <a:rPr lang="en-US" sz="1200" i="1" kern="1200" dirty="0">
                <a:solidFill>
                  <a:schemeClr val="tx1"/>
                </a:solidFill>
                <a:effectLst/>
                <a:latin typeface="+mn-lt"/>
                <a:ea typeface="+mn-ea"/>
                <a:cs typeface="+mn-cs"/>
              </a:rPr>
              <a:t>ante, </a:t>
            </a:r>
            <a:r>
              <a:rPr lang="en-US" sz="1200" kern="1200" dirty="0">
                <a:solidFill>
                  <a:schemeClr val="tx1"/>
                </a:solidFill>
                <a:effectLst/>
                <a:latin typeface="+mn-lt"/>
                <a:ea typeface="+mn-ea"/>
                <a:cs typeface="+mn-cs"/>
              </a:rPr>
              <a:t>at 886, 912, or its “purpose,” </a:t>
            </a:r>
            <a:r>
              <a:rPr lang="en-US" sz="1200" i="1" kern="1200" dirty="0">
                <a:solidFill>
                  <a:schemeClr val="tx1"/>
                </a:solidFill>
                <a:effectLst/>
                <a:latin typeface="+mn-lt"/>
                <a:ea typeface="+mn-ea"/>
                <a:cs typeface="+mn-cs"/>
              </a:rPr>
              <a:t>ante,</a:t>
            </a:r>
            <a:r>
              <a:rPr lang="en-US" sz="1200" kern="1200" dirty="0">
                <a:solidFill>
                  <a:schemeClr val="tx1"/>
                </a:solidFill>
                <a:effectLst/>
                <a:latin typeface="+mn-lt"/>
                <a:ea typeface="+mn-ea"/>
                <a:cs typeface="+mn-cs"/>
              </a:rPr>
              <a:t> at 919 –920 (opinion of ROBERTS, C.J.), at such a high level of generality that the historical understandings of the Amendment cease to be a meaningful constraint on the judicial task. This case sheds a revelatory light on the assumption of some that an impartial judge’s application of an originalist methodology is likely to yield more determinate answers, or to play a more decisive role in the decisional process, than his or her views about sound policy.</a:t>
            </a:r>
          </a:p>
          <a:p>
            <a:endParaRPr lang="en-US" dirty="0"/>
          </a:p>
        </p:txBody>
      </p:sp>
      <p:sp>
        <p:nvSpPr>
          <p:cNvPr id="4" name="Slide Number Placeholder 3"/>
          <p:cNvSpPr>
            <a:spLocks noGrp="1"/>
          </p:cNvSpPr>
          <p:nvPr>
            <p:ph type="sldNum" sz="quarter" idx="10"/>
          </p:nvPr>
        </p:nvSpPr>
        <p:spPr/>
        <p:txBody>
          <a:bodyPr/>
          <a:lstStyle/>
          <a:p>
            <a:fld id="{764CD62A-E740-4805-934A-DC2FB7A16451}" type="slidenum">
              <a:rPr lang="en-US" smtClean="0"/>
              <a:t>26</a:t>
            </a:fld>
            <a:endParaRPr lang="en-US"/>
          </a:p>
        </p:txBody>
      </p:sp>
    </p:spTree>
    <p:extLst>
      <p:ext uri="{BB962C8B-B14F-4D97-AF65-F5344CB8AC3E}">
        <p14:creationId xmlns:p14="http://schemas.microsoft.com/office/powerpoint/2010/main" val="22014428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64CD62A-E740-4805-934A-DC2FB7A16451}" type="slidenum">
              <a:rPr lang="en-US" smtClean="0"/>
              <a:t>27</a:t>
            </a:fld>
            <a:endParaRPr lang="en-US"/>
          </a:p>
        </p:txBody>
      </p:sp>
    </p:spTree>
    <p:extLst>
      <p:ext uri="{BB962C8B-B14F-4D97-AF65-F5344CB8AC3E}">
        <p14:creationId xmlns:p14="http://schemas.microsoft.com/office/powerpoint/2010/main" val="28978377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64CD62A-E740-4805-934A-DC2FB7A16451}" type="slidenum">
              <a:rPr lang="en-US" smtClean="0"/>
              <a:t>28</a:t>
            </a:fld>
            <a:endParaRPr lang="en-US"/>
          </a:p>
        </p:txBody>
      </p:sp>
    </p:spTree>
    <p:extLst>
      <p:ext uri="{BB962C8B-B14F-4D97-AF65-F5344CB8AC3E}">
        <p14:creationId xmlns:p14="http://schemas.microsoft.com/office/powerpoint/2010/main" val="5707094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9C75A8-8AF9-4027-A9C2-78EA2F782771}" type="slidenum">
              <a:rPr lang="en-US" smtClean="0"/>
              <a:t>44</a:t>
            </a:fld>
            <a:endParaRPr lang="en-US"/>
          </a:p>
        </p:txBody>
      </p:sp>
    </p:spTree>
    <p:extLst>
      <p:ext uri="{BB962C8B-B14F-4D97-AF65-F5344CB8AC3E}">
        <p14:creationId xmlns:p14="http://schemas.microsoft.com/office/powerpoint/2010/main" val="10704621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62000" y="4267200"/>
            <a:ext cx="5486400" cy="4114800"/>
          </a:xfrm>
        </p:spPr>
        <p:txBody>
          <a:bodyPr/>
          <a:lstStyle/>
          <a:p>
            <a:r>
              <a:rPr lang="en-US" dirty="0"/>
              <a:t>A restriction on the amount of money a person or group can spend on political communication during a campaign necessarily reduces the quantity of expression by restricting the number of issues discussed, the depth of their exploration, and the size of the audience reached. This is because virtually every means of communicating ideas in today’s mass society requires the expenditure of money. The distribution of the humblest handbill or leaf-let entails printing, paper, and circulation costs. Speeches and rallies generally necessitate hiring a hall and publicizing the event. The electorate’s increasing dependence on television, radio, and other mass media for news and information has made these expensive modes of communication indispensable instruments of effective political speech.</a:t>
            </a:r>
          </a:p>
          <a:p>
            <a:endParaRPr lang="en-US" dirty="0"/>
          </a:p>
          <a:p>
            <a:r>
              <a:rPr lang="en-US" dirty="0"/>
              <a:t>A contribution serves as a general expression of support for the candidate and his views, but does not communicate the underlying basis for the support. The quantity of communication by the contributor does not increase perceptibly with the size of his contribution, since the expression rests solely on the undifferentiated, symbolic act of contributing. At most, the size of the contribution provides a very rough index of the intensity of the contributor’s support for the candidate. A limitation on the amount of money a per-son may give to a candidate or campaign organization thus involves little direct restraint on his political communication, for it permits the symbolic expression of support evidenced by a contribution but does not in any way infringe the contributor’s freedom to discuss candidates and issues. While contributions may result in political expression if spent by a candidate or an association to present views to the voters, the transformation of </a:t>
            </a:r>
            <a:r>
              <a:rPr lang="en-US" dirty="0" err="1"/>
              <a:t>contrbutions</a:t>
            </a:r>
            <a:r>
              <a:rPr lang="en-US" dirty="0"/>
              <a:t> into political debate involves speech by someone other than the contributor. . . .</a:t>
            </a:r>
          </a:p>
          <a:p>
            <a:endParaRPr lang="en-US" dirty="0"/>
          </a:p>
          <a:p>
            <a:endParaRPr lang="en-US" dirty="0"/>
          </a:p>
        </p:txBody>
      </p:sp>
      <p:sp>
        <p:nvSpPr>
          <p:cNvPr id="4" name="Slide Number Placeholder 3"/>
          <p:cNvSpPr>
            <a:spLocks noGrp="1"/>
          </p:cNvSpPr>
          <p:nvPr>
            <p:ph type="sldNum" sz="quarter" idx="10"/>
          </p:nvPr>
        </p:nvSpPr>
        <p:spPr/>
        <p:txBody>
          <a:bodyPr/>
          <a:lstStyle/>
          <a:p>
            <a:fld id="{764CD62A-E740-4805-934A-DC2FB7A16451}"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8589763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62000" y="4267200"/>
            <a:ext cx="5486400" cy="4114800"/>
          </a:xfrm>
        </p:spPr>
        <p:txBody>
          <a:bodyPr/>
          <a:lstStyle/>
          <a:p>
            <a:r>
              <a:rPr lang="en-US" dirty="0"/>
              <a:t>A restriction on the amount of money a person or group can spend on political communication during a campaign necessarily reduces the quantity of expression by restricting the number of issues discussed, the depth of their exploration, and the size of the audience reached. This is because virtually every means of communicating ideas in today’s mass society requires the expenditure of money. The distribution of the humblest handbill or leaf-let entails printing, paper, and circulation costs. Speeches and rallies generally necessitate hiring a hall and publicizing the event. The electorate’s increasing dependence on television, radio, and other mass media for news and information has made these expensive modes of communication indispensable instruments of effective political speech.</a:t>
            </a:r>
          </a:p>
          <a:p>
            <a:endParaRPr lang="en-US" dirty="0"/>
          </a:p>
          <a:p>
            <a:r>
              <a:rPr lang="en-US" dirty="0"/>
              <a:t>A contribution serves as a general expression of support for the candidate and his views, but does not communicate the underlying basis for the support. The quantity of communication by the contributor does not increase perceptibly with the size of his contribution, since the expression rests solely on the undifferentiated, symbolic act of contributing. At most, the size of the contribution provides a very rough index of the intensity of the contributor’s support for the candidate. A limitation on the amount of money a per-son may give to a candidate or campaign organization thus involves little direct restraint on his political communication, for it permits the symbolic expression of support evidenced by a contribution but does not in any way infringe the contributor’s freedom to discuss candidates and issues. While contributions may result in political expression if spent by a candidate or an association to present views to the voters, the transformation of </a:t>
            </a:r>
            <a:r>
              <a:rPr lang="en-US" dirty="0" err="1"/>
              <a:t>contrbutions</a:t>
            </a:r>
            <a:r>
              <a:rPr lang="en-US" dirty="0"/>
              <a:t> into political debate involves speech by someone other than the contributor. . . .</a:t>
            </a:r>
          </a:p>
          <a:p>
            <a:endParaRPr lang="en-US" dirty="0"/>
          </a:p>
          <a:p>
            <a:endParaRPr lang="en-US" dirty="0"/>
          </a:p>
        </p:txBody>
      </p:sp>
      <p:sp>
        <p:nvSpPr>
          <p:cNvPr id="4" name="Slide Number Placeholder 3"/>
          <p:cNvSpPr>
            <a:spLocks noGrp="1"/>
          </p:cNvSpPr>
          <p:nvPr>
            <p:ph type="sldNum" sz="quarter" idx="10"/>
          </p:nvPr>
        </p:nvSpPr>
        <p:spPr/>
        <p:txBody>
          <a:bodyPr/>
          <a:lstStyle/>
          <a:p>
            <a:fld id="{764CD62A-E740-4805-934A-DC2FB7A16451}"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26321348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62000" y="4267200"/>
            <a:ext cx="5486400" cy="4114800"/>
          </a:xfrm>
        </p:spPr>
        <p:txBody>
          <a:bodyPr/>
          <a:lstStyle/>
          <a:p>
            <a:r>
              <a:rPr lang="en-US" dirty="0"/>
              <a:t>A restriction on the amount of money a person or group can spend on political communication during a campaign necessarily reduces the quantity of expression by restricting the number of issues discussed, the depth of their exploration, and the size of the audience reached. This is because virtually every means of communicating ideas in today’s mass society requires the expenditure of money. The distribution of the humblest handbill or leaf-let entails printing, paper, and circulation costs. Speeches and rallies generally necessitate hiring a hall and publicizing the event. The electorate’s increasing dependence on television, radio, and other mass media for news and information has made these expensive modes of communication indispensable instruments of effective political speech.</a:t>
            </a:r>
          </a:p>
          <a:p>
            <a:endParaRPr lang="en-US" dirty="0"/>
          </a:p>
          <a:p>
            <a:r>
              <a:rPr lang="en-US" dirty="0"/>
              <a:t>A contribution serves as a general expression of support for the candidate and his views, but does not communicate the underlying basis for the support. The quantity of communication by the contributor does not increase perceptibly with the size of his contribution, since the expression rests solely on the undifferentiated, symbolic act of contributing. At most, the size of the contribution provides a very rough index of the intensity of the contributor’s support for the candidate. A limitation on the amount of money a per-son may give to a candidate or campaign organization thus involves little direct restraint on his political communication, for it permits the symbolic expression of support evidenced by a contribution but does not in any way infringe the contributor’s freedom to discuss candidates and issues. While contributions may result in political expression if spent by a candidate or an association to present views to the voters, the transformation of </a:t>
            </a:r>
            <a:r>
              <a:rPr lang="en-US" dirty="0" err="1"/>
              <a:t>contrbutions</a:t>
            </a:r>
            <a:r>
              <a:rPr lang="en-US" dirty="0"/>
              <a:t> into political debate involves speech by someone other than the contributor. . . .</a:t>
            </a:r>
          </a:p>
          <a:p>
            <a:endParaRPr lang="en-US" dirty="0"/>
          </a:p>
          <a:p>
            <a:endParaRPr lang="en-US" dirty="0"/>
          </a:p>
        </p:txBody>
      </p:sp>
      <p:sp>
        <p:nvSpPr>
          <p:cNvPr id="4" name="Slide Number Placeholder 3"/>
          <p:cNvSpPr>
            <a:spLocks noGrp="1"/>
          </p:cNvSpPr>
          <p:nvPr>
            <p:ph type="sldNum" sz="quarter" idx="10"/>
          </p:nvPr>
        </p:nvSpPr>
        <p:spPr/>
        <p:txBody>
          <a:bodyPr/>
          <a:lstStyle/>
          <a:p>
            <a:fld id="{764CD62A-E740-4805-934A-DC2FB7A16451}"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41708834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62000" y="4267200"/>
            <a:ext cx="5486400" cy="4114800"/>
          </a:xfrm>
        </p:spPr>
        <p:txBody>
          <a:bodyPr/>
          <a:lstStyle/>
          <a:p>
            <a:r>
              <a:rPr lang="en-US" dirty="0"/>
              <a:t>A restriction on the amount of money a person or group can spend on political communication during a campaign necessarily reduces the quantity of expression by restricting the number of issues discussed, the depth of their exploration, and the size of the audience reached. This is because virtually every means of communicating ideas in today’s mass society requires the expenditure of money. The distribution of the humblest handbill or leaf-let entails printing, paper, and circulation costs. Speeches and rallies generally necessitate hiring a hall and publicizing the event. The electorate’s increasing dependence on television, radio, and other mass media for news and information has made these expensive modes of communication indispensable instruments of effective political speech.</a:t>
            </a:r>
          </a:p>
          <a:p>
            <a:endParaRPr lang="en-US" dirty="0"/>
          </a:p>
          <a:p>
            <a:r>
              <a:rPr lang="en-US" dirty="0"/>
              <a:t>A contribution serves as a general expression of support for the candidate and his views, but does not communicate the underlying basis for the support. The quantity of communication by the contributor does not increase perceptibly with the size of his contribution, since the expression rests solely on the undifferentiated, symbolic act of contributing. At most, the size of the contribution provides a very rough index of the intensity of the contributor’s support for the candidate. A limitation on the amount of money a per-son may give to a candidate or campaign organization thus involves little direct restraint on his political communication, for it permits the symbolic expression of support evidenced by a contribution but does not in any way infringe the contributor’s freedom to discuss candidates and issues. While contributions may result in political expression if spent by a candidate or an association to present views to the voters, the transformation of </a:t>
            </a:r>
            <a:r>
              <a:rPr lang="en-US" dirty="0" err="1"/>
              <a:t>contrbutions</a:t>
            </a:r>
            <a:r>
              <a:rPr lang="en-US" dirty="0"/>
              <a:t> into political debate involves speech by someone other than the contributor. . . .</a:t>
            </a:r>
          </a:p>
          <a:p>
            <a:endParaRPr lang="en-US" dirty="0"/>
          </a:p>
          <a:p>
            <a:endParaRPr lang="en-US" dirty="0"/>
          </a:p>
        </p:txBody>
      </p:sp>
      <p:sp>
        <p:nvSpPr>
          <p:cNvPr id="4" name="Slide Number Placeholder 3"/>
          <p:cNvSpPr>
            <a:spLocks noGrp="1"/>
          </p:cNvSpPr>
          <p:nvPr>
            <p:ph type="sldNum" sz="quarter" idx="10"/>
          </p:nvPr>
        </p:nvSpPr>
        <p:spPr/>
        <p:txBody>
          <a:bodyPr/>
          <a:lstStyle/>
          <a:p>
            <a:fld id="{764CD62A-E740-4805-934A-DC2FB7A16451}"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9449967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62000" y="4267200"/>
            <a:ext cx="5486400" cy="4114800"/>
          </a:xfrm>
        </p:spPr>
        <p:txBody>
          <a:bodyPr/>
          <a:lstStyle/>
          <a:p>
            <a:r>
              <a:rPr lang="en-US" dirty="0"/>
              <a:t>A restriction on the amount of money a person or group can spend on political communication during a campaign necessarily reduces the quantity of expression by restricting the number of issues discussed, the depth of their exploration, and the size of the audience reached. This is because virtually every means of communicating ideas in today’s mass society requires the expenditure of money. The distribution of the humblest handbill or leaf-let entails printing, paper, and circulation costs. Speeches and rallies generally necessitate hiring a hall and publicizing the event. The electorate’s increasing dependence on television, radio, and other mass media for news and information has made these expensive modes of communication indispensable instruments of effective political speech.</a:t>
            </a:r>
          </a:p>
          <a:p>
            <a:endParaRPr lang="en-US" dirty="0"/>
          </a:p>
          <a:p>
            <a:r>
              <a:rPr lang="en-US" dirty="0"/>
              <a:t>A contribution serves as a general expression of support for the candidate and his views, but does not communicate the underlying basis for the support. The quantity of communication by the contributor does not increase perceptibly with the size of his contribution, since the expression rests solely on the undifferentiated, symbolic act of contributing. At most, the size of the contribution provides a very rough index of the intensity of the contributor’s support for the candidate. A limitation on the amount of money a per-son may give to a candidate or campaign organization thus involves little direct restraint on his political communication, for it permits the symbolic expression of support evidenced by a contribution but does not in any way infringe the contributor’s freedom to discuss candidates and issues. While contributions may result in political expression if spent by a candidate or an association to present views to the voters, the transformation of </a:t>
            </a:r>
            <a:r>
              <a:rPr lang="en-US" dirty="0" err="1"/>
              <a:t>contrbutions</a:t>
            </a:r>
            <a:r>
              <a:rPr lang="en-US" dirty="0"/>
              <a:t> into political debate involves speech by someone other than the contributor. . . .</a:t>
            </a:r>
          </a:p>
          <a:p>
            <a:endParaRPr lang="en-US" dirty="0"/>
          </a:p>
          <a:p>
            <a:endParaRPr lang="en-US" dirty="0"/>
          </a:p>
        </p:txBody>
      </p:sp>
      <p:sp>
        <p:nvSpPr>
          <p:cNvPr id="4" name="Slide Number Placeholder 3"/>
          <p:cNvSpPr>
            <a:spLocks noGrp="1"/>
          </p:cNvSpPr>
          <p:nvPr>
            <p:ph type="sldNum" sz="quarter" idx="10"/>
          </p:nvPr>
        </p:nvSpPr>
        <p:spPr/>
        <p:txBody>
          <a:bodyPr/>
          <a:lstStyle/>
          <a:p>
            <a:fld id="{764CD62A-E740-4805-934A-DC2FB7A16451}"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24731304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64CD62A-E740-4805-934A-DC2FB7A16451}" type="slidenum">
              <a:rPr lang="en-US" smtClean="0"/>
              <a:t>13</a:t>
            </a:fld>
            <a:endParaRPr lang="en-US"/>
          </a:p>
        </p:txBody>
      </p:sp>
    </p:spTree>
    <p:extLst>
      <p:ext uri="{BB962C8B-B14F-4D97-AF65-F5344CB8AC3E}">
        <p14:creationId xmlns:p14="http://schemas.microsoft.com/office/powerpoint/2010/main" val="8105801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4CD62A-E740-4805-934A-DC2FB7A16451}" type="slidenum">
              <a:rPr lang="en-US" smtClean="0"/>
              <a:t>15</a:t>
            </a:fld>
            <a:endParaRPr lang="en-US"/>
          </a:p>
        </p:txBody>
      </p:sp>
    </p:spTree>
    <p:extLst>
      <p:ext uri="{BB962C8B-B14F-4D97-AF65-F5344CB8AC3E}">
        <p14:creationId xmlns:p14="http://schemas.microsoft.com/office/powerpoint/2010/main" val="20150624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A92A1E81-C2B9-4067-B333-71AB3106DC3E}" type="datetimeFigureOut">
              <a:rPr lang="en-US" smtClean="0"/>
              <a:t>4/19/2021</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D23353B-CC5B-4B38-A244-08E8944BFEC4}" type="slidenum">
              <a:rPr lang="en-US" smtClean="0"/>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92A1E81-C2B9-4067-B333-71AB3106DC3E}" type="datetimeFigureOut">
              <a:rPr lang="en-US" smtClean="0"/>
              <a:t>4/19/2021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23353B-CC5B-4B38-A244-08E8944BFEC4}" type="slidenum">
              <a:rPr lang="en-US" smtClean="0"/>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92A1E81-C2B9-4067-B333-71AB3106DC3E}" type="datetimeFigureOut">
              <a:rPr lang="en-US" smtClean="0"/>
              <a:t>4/19/2021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23353B-CC5B-4B38-A244-08E8944BFEC4}" type="slidenum">
              <a:rPr lang="en-US" smtClean="0"/>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FE22A11-8D86-4DD9-AA31-94FBCF63943B}" type="datetimeFigureOut">
              <a:rPr lang="en-US" smtClean="0">
                <a:solidFill>
                  <a:prstClr val="white">
                    <a:tint val="75000"/>
                  </a:prstClr>
                </a:solidFill>
              </a:rPr>
              <a:pPr/>
              <a:t>4/19/2021</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DDD2A0B8-D958-41E5-8609-6F623CA5399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1525348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FE22A11-8D86-4DD9-AA31-94FBCF63943B}" type="datetimeFigureOut">
              <a:rPr lang="en-US" smtClean="0">
                <a:solidFill>
                  <a:prstClr val="white">
                    <a:tint val="75000"/>
                  </a:prstClr>
                </a:solidFill>
              </a:rPr>
              <a:pPr/>
              <a:t>4/19/2021</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DDD2A0B8-D958-41E5-8609-6F623CA5399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8565374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FE22A11-8D86-4DD9-AA31-94FBCF63943B}" type="datetimeFigureOut">
              <a:rPr lang="en-US" smtClean="0">
                <a:solidFill>
                  <a:prstClr val="white">
                    <a:tint val="75000"/>
                  </a:prstClr>
                </a:solidFill>
              </a:rPr>
              <a:pPr/>
              <a:t>4/19/2021</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DDD2A0B8-D958-41E5-8609-6F623CA5399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4686848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FE22A11-8D86-4DD9-AA31-94FBCF63943B}" type="datetimeFigureOut">
              <a:rPr lang="en-US" smtClean="0">
                <a:solidFill>
                  <a:prstClr val="white">
                    <a:tint val="75000"/>
                  </a:prstClr>
                </a:solidFill>
              </a:rPr>
              <a:pPr/>
              <a:t>4/19/2021</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DDD2A0B8-D958-41E5-8609-6F623CA5399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9846557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FE22A11-8D86-4DD9-AA31-94FBCF63943B}" type="datetimeFigureOut">
              <a:rPr lang="en-US" smtClean="0">
                <a:solidFill>
                  <a:prstClr val="white">
                    <a:tint val="75000"/>
                  </a:prstClr>
                </a:solidFill>
              </a:rPr>
              <a:pPr/>
              <a:t>4/19/2021</a:t>
            </a:fld>
            <a:endParaRPr lang="en-US">
              <a:solidFill>
                <a:prstClr val="white">
                  <a:tint val="75000"/>
                </a:prstClr>
              </a:solidFill>
            </a:endParaRPr>
          </a:p>
        </p:txBody>
      </p:sp>
      <p:sp>
        <p:nvSpPr>
          <p:cNvPr id="8" name="Footer Placeholder 7"/>
          <p:cNvSpPr>
            <a:spLocks noGrp="1"/>
          </p:cNvSpPr>
          <p:nvPr>
            <p:ph type="ftr" sz="quarter" idx="11"/>
          </p:nvPr>
        </p:nvSpPr>
        <p:spPr/>
        <p:txBody>
          <a:bodyPr/>
          <a:lstStyle/>
          <a:p>
            <a:endParaRPr lang="en-US">
              <a:solidFill>
                <a:prstClr val="white">
                  <a:tint val="75000"/>
                </a:prstClr>
              </a:solidFill>
            </a:endParaRPr>
          </a:p>
        </p:txBody>
      </p:sp>
      <p:sp>
        <p:nvSpPr>
          <p:cNvPr id="9" name="Slide Number Placeholder 8"/>
          <p:cNvSpPr>
            <a:spLocks noGrp="1"/>
          </p:cNvSpPr>
          <p:nvPr>
            <p:ph type="sldNum" sz="quarter" idx="12"/>
          </p:nvPr>
        </p:nvSpPr>
        <p:spPr/>
        <p:txBody>
          <a:bodyPr/>
          <a:lstStyle/>
          <a:p>
            <a:fld id="{DDD2A0B8-D958-41E5-8609-6F623CA5399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41389123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FE22A11-8D86-4DD9-AA31-94FBCF63943B}" type="datetimeFigureOut">
              <a:rPr lang="en-US" smtClean="0">
                <a:solidFill>
                  <a:prstClr val="white">
                    <a:tint val="75000"/>
                  </a:prstClr>
                </a:solidFill>
              </a:rPr>
              <a:pPr/>
              <a:t>4/19/2021</a:t>
            </a:fld>
            <a:endParaRPr lang="en-US">
              <a:solidFill>
                <a:prstClr val="white">
                  <a:tint val="75000"/>
                </a:prstClr>
              </a:solidFill>
            </a:endParaRPr>
          </a:p>
        </p:txBody>
      </p:sp>
      <p:sp>
        <p:nvSpPr>
          <p:cNvPr id="4" name="Footer Placeholder 3"/>
          <p:cNvSpPr>
            <a:spLocks noGrp="1"/>
          </p:cNvSpPr>
          <p:nvPr>
            <p:ph type="ftr" sz="quarter" idx="11"/>
          </p:nvPr>
        </p:nvSpPr>
        <p:spPr/>
        <p:txBody>
          <a:bodyPr/>
          <a:lstStyle/>
          <a:p>
            <a:endParaRPr lang="en-US">
              <a:solidFill>
                <a:prstClr val="white">
                  <a:tint val="75000"/>
                </a:prstClr>
              </a:solidFill>
            </a:endParaRPr>
          </a:p>
        </p:txBody>
      </p:sp>
      <p:sp>
        <p:nvSpPr>
          <p:cNvPr id="5" name="Slide Number Placeholder 4"/>
          <p:cNvSpPr>
            <a:spLocks noGrp="1"/>
          </p:cNvSpPr>
          <p:nvPr>
            <p:ph type="sldNum" sz="quarter" idx="12"/>
          </p:nvPr>
        </p:nvSpPr>
        <p:spPr/>
        <p:txBody>
          <a:bodyPr/>
          <a:lstStyle/>
          <a:p>
            <a:fld id="{DDD2A0B8-D958-41E5-8609-6F623CA5399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40608329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E22A11-8D86-4DD9-AA31-94FBCF63943B}" type="datetimeFigureOut">
              <a:rPr lang="en-US" smtClean="0">
                <a:solidFill>
                  <a:prstClr val="white">
                    <a:tint val="75000"/>
                  </a:prstClr>
                </a:solidFill>
              </a:rPr>
              <a:pPr/>
              <a:t>4/19/2021</a:t>
            </a:fld>
            <a:endParaRPr lang="en-US">
              <a:solidFill>
                <a:prstClr val="white">
                  <a:tint val="75000"/>
                </a:prstClr>
              </a:solidFill>
            </a:endParaRPr>
          </a:p>
        </p:txBody>
      </p:sp>
      <p:sp>
        <p:nvSpPr>
          <p:cNvPr id="3" name="Footer Placeholder 2"/>
          <p:cNvSpPr>
            <a:spLocks noGrp="1"/>
          </p:cNvSpPr>
          <p:nvPr>
            <p:ph type="ftr" sz="quarter" idx="11"/>
          </p:nvPr>
        </p:nvSpPr>
        <p:spPr/>
        <p:txBody>
          <a:bodyPr/>
          <a:lstStyle/>
          <a:p>
            <a:endParaRPr lang="en-US">
              <a:solidFill>
                <a:prstClr val="white">
                  <a:tint val="75000"/>
                </a:prstClr>
              </a:solidFill>
            </a:endParaRPr>
          </a:p>
        </p:txBody>
      </p:sp>
      <p:sp>
        <p:nvSpPr>
          <p:cNvPr id="4" name="Slide Number Placeholder 3"/>
          <p:cNvSpPr>
            <a:spLocks noGrp="1"/>
          </p:cNvSpPr>
          <p:nvPr>
            <p:ph type="sldNum" sz="quarter" idx="12"/>
          </p:nvPr>
        </p:nvSpPr>
        <p:spPr/>
        <p:txBody>
          <a:bodyPr/>
          <a:lstStyle/>
          <a:p>
            <a:fld id="{DDD2A0B8-D958-41E5-8609-6F623CA5399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920599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FE22A11-8D86-4DD9-AA31-94FBCF63943B}" type="datetimeFigureOut">
              <a:rPr lang="en-US" smtClean="0">
                <a:solidFill>
                  <a:prstClr val="white">
                    <a:tint val="75000"/>
                  </a:prstClr>
                </a:solidFill>
              </a:rPr>
              <a:pPr/>
              <a:t>4/19/2021</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DDD2A0B8-D958-41E5-8609-6F623CA5399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849166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92A1E81-C2B9-4067-B333-71AB3106DC3E}" type="datetimeFigureOut">
              <a:rPr lang="en-US" smtClean="0"/>
              <a:t>4/19/2021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23353B-CC5B-4B38-A244-08E8944BFEC4}" type="slidenum">
              <a:rPr lang="en-US" smtClean="0"/>
              <a:t>‹#›</a:t>
            </a:fld>
            <a:endParaRPr lang="en-US"/>
          </a:p>
        </p:txBody>
      </p:sp>
      <p:sp>
        <p:nvSpPr>
          <p:cNvPr id="11" name="Title 10"/>
          <p:cNvSpPr>
            <a:spLocks noGrp="1"/>
          </p:cNvSpPr>
          <p:nvPr>
            <p:ph type="title"/>
          </p:nvPr>
        </p:nvSpPr>
        <p:spPr/>
        <p:txBody>
          <a:bodyPr/>
          <a:lstStyle/>
          <a:p>
            <a:r>
              <a:rPr lang="en-US"/>
              <a:t>Click to edit Master title style</a:t>
            </a:r>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FE22A11-8D86-4DD9-AA31-94FBCF63943B}" type="datetimeFigureOut">
              <a:rPr lang="en-US" smtClean="0">
                <a:solidFill>
                  <a:prstClr val="white">
                    <a:tint val="75000"/>
                  </a:prstClr>
                </a:solidFill>
              </a:rPr>
              <a:pPr/>
              <a:t>4/19/2021</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DDD2A0B8-D958-41E5-8609-6F623CA5399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6281218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FE22A11-8D86-4DD9-AA31-94FBCF63943B}" type="datetimeFigureOut">
              <a:rPr lang="en-US" smtClean="0">
                <a:solidFill>
                  <a:prstClr val="white">
                    <a:tint val="75000"/>
                  </a:prstClr>
                </a:solidFill>
              </a:rPr>
              <a:pPr/>
              <a:t>4/19/2021</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DDD2A0B8-D958-41E5-8609-6F623CA5399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6196884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FE22A11-8D86-4DD9-AA31-94FBCF63943B}" type="datetimeFigureOut">
              <a:rPr lang="en-US" smtClean="0">
                <a:solidFill>
                  <a:prstClr val="white">
                    <a:tint val="75000"/>
                  </a:prstClr>
                </a:solidFill>
              </a:rPr>
              <a:pPr/>
              <a:t>4/19/2021</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DDD2A0B8-D958-41E5-8609-6F623CA5399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8480011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rgbClr val="669113"/>
                </a:solidFill>
              </a:defRPr>
            </a:lvl1pPr>
            <a:lvl2pPr marL="456880" indent="0" algn="ctr">
              <a:buNone/>
              <a:defRPr>
                <a:solidFill>
                  <a:schemeClr val="tx1">
                    <a:tint val="75000"/>
                  </a:schemeClr>
                </a:solidFill>
              </a:defRPr>
            </a:lvl2pPr>
            <a:lvl3pPr marL="913758" indent="0" algn="ctr">
              <a:buNone/>
              <a:defRPr>
                <a:solidFill>
                  <a:schemeClr val="tx1">
                    <a:tint val="75000"/>
                  </a:schemeClr>
                </a:solidFill>
              </a:defRPr>
            </a:lvl3pPr>
            <a:lvl4pPr marL="1370639" indent="0" algn="ctr">
              <a:buNone/>
              <a:defRPr>
                <a:solidFill>
                  <a:schemeClr val="tx1">
                    <a:tint val="75000"/>
                  </a:schemeClr>
                </a:solidFill>
              </a:defRPr>
            </a:lvl4pPr>
            <a:lvl5pPr marL="1827517" indent="0" algn="ctr">
              <a:buNone/>
              <a:defRPr>
                <a:solidFill>
                  <a:schemeClr val="tx1">
                    <a:tint val="75000"/>
                  </a:schemeClr>
                </a:solidFill>
              </a:defRPr>
            </a:lvl5pPr>
            <a:lvl6pPr marL="2284398" indent="0" algn="ctr">
              <a:buNone/>
              <a:defRPr>
                <a:solidFill>
                  <a:schemeClr val="tx1">
                    <a:tint val="75000"/>
                  </a:schemeClr>
                </a:solidFill>
              </a:defRPr>
            </a:lvl6pPr>
            <a:lvl7pPr marL="2741275" indent="0" algn="ctr">
              <a:buNone/>
              <a:defRPr>
                <a:solidFill>
                  <a:schemeClr val="tx1">
                    <a:tint val="75000"/>
                  </a:schemeClr>
                </a:solidFill>
              </a:defRPr>
            </a:lvl7pPr>
            <a:lvl8pPr marL="3198156" indent="0" algn="ctr">
              <a:buNone/>
              <a:defRPr>
                <a:solidFill>
                  <a:schemeClr val="tx1">
                    <a:tint val="75000"/>
                  </a:schemeClr>
                </a:solidFill>
              </a:defRPr>
            </a:lvl8pPr>
            <a:lvl9pPr marL="3655033"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a:xfrm>
            <a:off x="457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1A1AF492-EDE4-45C4-9CE3-ED413B19C998}" type="datetimeFigureOut">
              <a:rPr lang="en-US" altLang="en-US">
                <a:solidFill>
                  <a:prstClr val="black"/>
                </a:solidFill>
              </a:rPr>
              <a:pPr>
                <a:defRPr/>
              </a:pPr>
              <a:t>4/19/2021</a:t>
            </a:fld>
            <a:endParaRPr lang="en-US" altLang="en-US" dirty="0">
              <a:solidFill>
                <a:prstClr val="black"/>
              </a:solidFill>
            </a:endParaRPr>
          </a:p>
        </p:txBody>
      </p:sp>
      <p:sp>
        <p:nvSpPr>
          <p:cNvPr id="5" name="Footer Placeholder 4"/>
          <p:cNvSpPr>
            <a:spLocks noGrp="1"/>
          </p:cNvSpPr>
          <p:nvPr>
            <p:ph type="ftr" sz="quarter" idx="11"/>
          </p:nvPr>
        </p:nvSpPr>
        <p:spPr>
          <a:xfrm>
            <a:off x="3124200" y="5743575"/>
            <a:ext cx="2895600" cy="365125"/>
          </a:xfrm>
          <a:prstGeom prst="rect">
            <a:avLst/>
          </a:prstGeom>
        </p:spPr>
        <p:txBody>
          <a:bodyPr lIns="91376" tIns="45688" rIns="91376" bIns="45688"/>
          <a:lstStyle>
            <a:lvl1pPr defTabSz="456880" eaLnBrk="1" fontAlgn="auto" hangingPunct="1">
              <a:spcBef>
                <a:spcPts val="0"/>
              </a:spcBef>
              <a:spcAft>
                <a:spcPts val="0"/>
              </a:spcAft>
              <a:defRPr>
                <a:latin typeface="Tahoma" panose="020B0604030504040204" pitchFamily="34" charset="0"/>
                <a:ea typeface="+mn-ea"/>
                <a:cs typeface="+mn-cs"/>
              </a:defRPr>
            </a:lvl1pPr>
          </a:lstStyle>
          <a:p>
            <a:pPr>
              <a:defRPr/>
            </a:pPr>
            <a:endParaRPr lang="en-US">
              <a:solidFill>
                <a:prstClr val="black"/>
              </a:solidFill>
            </a:endParaRPr>
          </a:p>
        </p:txBody>
      </p:sp>
      <p:sp>
        <p:nvSpPr>
          <p:cNvPr id="6" name="Slide Number Placeholder 5"/>
          <p:cNvSpPr>
            <a:spLocks noGrp="1"/>
          </p:cNvSpPr>
          <p:nvPr>
            <p:ph type="sldNum" sz="quarter" idx="12"/>
          </p:nvPr>
        </p:nvSpPr>
        <p:spPr>
          <a:xfrm>
            <a:off x="6553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FD6530DB-E50B-4866-93F2-E44E33B28279}" type="slidenum">
              <a:rPr lang="en-US" altLang="en-US">
                <a:solidFill>
                  <a:prstClr val="black"/>
                </a:solidFill>
              </a:rPr>
              <a:pPr>
                <a:defRPr/>
              </a:pPr>
              <a:t>‹#›</a:t>
            </a:fld>
            <a:endParaRPr lang="en-US" altLang="en-US" dirty="0">
              <a:solidFill>
                <a:prstClr val="black"/>
              </a:solidFill>
            </a:endParaRPr>
          </a:p>
        </p:txBody>
      </p:sp>
    </p:spTree>
    <p:extLst>
      <p:ext uri="{BB962C8B-B14F-4D97-AF65-F5344CB8AC3E}">
        <p14:creationId xmlns:p14="http://schemas.microsoft.com/office/powerpoint/2010/main" val="2485832108"/>
      </p:ext>
    </p:extLst>
  </p:cSld>
  <p:clrMapOvr>
    <a:masterClrMapping/>
  </p:clrMapOvr>
  <p:transition spd="med">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3pPr>
              <a:defRPr>
                <a:latin typeface="Tahoma" panose="020B0604030504040204" pitchFamily="34" charset="0"/>
                <a:cs typeface="Tahoma" panose="020B0604030504040204" pitchFamily="34" charset="0"/>
              </a:defRPr>
            </a:lvl3pPr>
            <a:lvl4pPr>
              <a:defRPr>
                <a:latin typeface="Tahoma" panose="020B0604030504040204" pitchFamily="34" charset="0"/>
                <a:ea typeface="Tahoma" panose="020B0604030504040204" pitchFamily="34" charset="0"/>
                <a:cs typeface="Tahoma" panose="020B0604030504040204" pitchFamily="34" charset="0"/>
              </a:defRPr>
            </a:lvl4pPr>
            <a:lvl5pPr>
              <a:defRPr>
                <a:latin typeface="Tahoma" panose="020B0604030504040204" pitchFamily="34" charset="0"/>
                <a:ea typeface="Tahoma" panose="020B0604030504040204" pitchFamily="34" charset="0"/>
                <a:cs typeface="Tahom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D414901F-92DD-480C-B79A-4B00126524CA}" type="datetimeFigureOut">
              <a:rPr lang="en-US" altLang="en-US">
                <a:solidFill>
                  <a:prstClr val="black"/>
                </a:solidFill>
              </a:rPr>
              <a:pPr>
                <a:defRPr/>
              </a:pPr>
              <a:t>4/19/2021</a:t>
            </a:fld>
            <a:endParaRPr lang="en-US" altLang="en-US" dirty="0">
              <a:solidFill>
                <a:prstClr val="black"/>
              </a:solidFill>
            </a:endParaRPr>
          </a:p>
        </p:txBody>
      </p:sp>
      <p:sp>
        <p:nvSpPr>
          <p:cNvPr id="5" name="Footer Placeholder 4"/>
          <p:cNvSpPr>
            <a:spLocks noGrp="1"/>
          </p:cNvSpPr>
          <p:nvPr>
            <p:ph type="ftr" sz="quarter" idx="11"/>
          </p:nvPr>
        </p:nvSpPr>
        <p:spPr>
          <a:xfrm>
            <a:off x="3124200" y="5743575"/>
            <a:ext cx="2895600" cy="365125"/>
          </a:xfrm>
          <a:prstGeom prst="rect">
            <a:avLst/>
          </a:prstGeom>
        </p:spPr>
        <p:txBody>
          <a:bodyPr lIns="91376" tIns="45688" rIns="91376" bIns="45688"/>
          <a:lstStyle>
            <a:lvl1pPr defTabSz="456880" eaLnBrk="1" fontAlgn="auto" hangingPunct="1">
              <a:spcBef>
                <a:spcPts val="0"/>
              </a:spcBef>
              <a:spcAft>
                <a:spcPts val="0"/>
              </a:spcAft>
              <a:defRPr>
                <a:latin typeface="Tahoma" panose="020B0604030504040204" pitchFamily="34" charset="0"/>
                <a:ea typeface="+mn-ea"/>
                <a:cs typeface="+mn-cs"/>
              </a:defRPr>
            </a:lvl1pPr>
          </a:lstStyle>
          <a:p>
            <a:pPr>
              <a:defRPr/>
            </a:pPr>
            <a:endParaRPr lang="en-US">
              <a:solidFill>
                <a:prstClr val="black"/>
              </a:solidFill>
            </a:endParaRPr>
          </a:p>
        </p:txBody>
      </p:sp>
      <p:sp>
        <p:nvSpPr>
          <p:cNvPr id="6" name="Slide Number Placeholder 5"/>
          <p:cNvSpPr>
            <a:spLocks noGrp="1"/>
          </p:cNvSpPr>
          <p:nvPr>
            <p:ph type="sldNum" sz="quarter" idx="12"/>
          </p:nvPr>
        </p:nvSpPr>
        <p:spPr>
          <a:xfrm>
            <a:off x="6553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EFBE8248-9015-47AF-8648-19DE78D355EA}" type="slidenum">
              <a:rPr lang="en-US" altLang="en-US">
                <a:solidFill>
                  <a:prstClr val="black"/>
                </a:solidFill>
              </a:rPr>
              <a:pPr>
                <a:defRPr/>
              </a:pPr>
              <a:t>‹#›</a:t>
            </a:fld>
            <a:endParaRPr lang="en-US" altLang="en-US" dirty="0">
              <a:solidFill>
                <a:prstClr val="black"/>
              </a:solidFill>
            </a:endParaRPr>
          </a:p>
        </p:txBody>
      </p:sp>
    </p:spTree>
    <p:extLst>
      <p:ext uri="{BB962C8B-B14F-4D97-AF65-F5344CB8AC3E}">
        <p14:creationId xmlns:p14="http://schemas.microsoft.com/office/powerpoint/2010/main" val="3130854156"/>
      </p:ext>
    </p:extLst>
  </p:cSld>
  <p:clrMapOvr>
    <a:masterClrMapping/>
  </p:clrMapOvr>
  <p:transition spd="med">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6"/>
            <a:ext cx="7772400" cy="1362075"/>
          </a:xfrm>
        </p:spPr>
        <p:txBody>
          <a:bodyPr anchor="t"/>
          <a:lstStyle>
            <a:lvl1pPr algn="l">
              <a:defRPr sz="4000" b="0" cap="all"/>
            </a:lvl1pPr>
          </a:lstStyle>
          <a:p>
            <a:r>
              <a:rPr lang="en-US" dirty="0"/>
              <a:t>Click to edit Master title style</a:t>
            </a:r>
          </a:p>
        </p:txBody>
      </p:sp>
      <p:sp>
        <p:nvSpPr>
          <p:cNvPr id="3" name="Text Placeholder 2"/>
          <p:cNvSpPr>
            <a:spLocks noGrp="1"/>
          </p:cNvSpPr>
          <p:nvPr>
            <p:ph type="body" idx="1"/>
          </p:nvPr>
        </p:nvSpPr>
        <p:spPr>
          <a:xfrm>
            <a:off x="722313" y="2836153"/>
            <a:ext cx="7772400" cy="1500187"/>
          </a:xfrm>
        </p:spPr>
        <p:txBody>
          <a:bodyPr anchor="b"/>
          <a:lstStyle>
            <a:lvl1pPr marL="0" indent="0">
              <a:buNone/>
              <a:defRPr sz="2000">
                <a:solidFill>
                  <a:srgbClr val="669113"/>
                </a:solidFill>
              </a:defRPr>
            </a:lvl1pPr>
            <a:lvl2pPr marL="456880" indent="0">
              <a:buNone/>
              <a:defRPr sz="1800">
                <a:solidFill>
                  <a:schemeClr val="tx1">
                    <a:tint val="75000"/>
                  </a:schemeClr>
                </a:solidFill>
              </a:defRPr>
            </a:lvl2pPr>
            <a:lvl3pPr marL="913758" indent="0">
              <a:buNone/>
              <a:defRPr sz="1600">
                <a:solidFill>
                  <a:schemeClr val="tx1">
                    <a:tint val="75000"/>
                  </a:schemeClr>
                </a:solidFill>
              </a:defRPr>
            </a:lvl3pPr>
            <a:lvl4pPr marL="1370639" indent="0">
              <a:buNone/>
              <a:defRPr sz="1400">
                <a:solidFill>
                  <a:schemeClr val="tx1">
                    <a:tint val="75000"/>
                  </a:schemeClr>
                </a:solidFill>
              </a:defRPr>
            </a:lvl4pPr>
            <a:lvl5pPr marL="1827517" indent="0">
              <a:buNone/>
              <a:defRPr sz="1400">
                <a:solidFill>
                  <a:schemeClr val="tx1">
                    <a:tint val="75000"/>
                  </a:schemeClr>
                </a:solidFill>
              </a:defRPr>
            </a:lvl5pPr>
            <a:lvl6pPr marL="2284398" indent="0">
              <a:buNone/>
              <a:defRPr sz="1400">
                <a:solidFill>
                  <a:schemeClr val="tx1">
                    <a:tint val="75000"/>
                  </a:schemeClr>
                </a:solidFill>
              </a:defRPr>
            </a:lvl6pPr>
            <a:lvl7pPr marL="2741275" indent="0">
              <a:buNone/>
              <a:defRPr sz="1400">
                <a:solidFill>
                  <a:schemeClr val="tx1">
                    <a:tint val="75000"/>
                  </a:schemeClr>
                </a:solidFill>
              </a:defRPr>
            </a:lvl7pPr>
            <a:lvl8pPr marL="3198156" indent="0">
              <a:buNone/>
              <a:defRPr sz="1400">
                <a:solidFill>
                  <a:schemeClr val="tx1">
                    <a:tint val="75000"/>
                  </a:schemeClr>
                </a:solidFill>
              </a:defRPr>
            </a:lvl8pPr>
            <a:lvl9pPr marL="3655033"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a:xfrm>
            <a:off x="457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F1356634-63C5-4E0F-91E6-8F149BB6EB1B}" type="datetimeFigureOut">
              <a:rPr lang="en-US" altLang="en-US">
                <a:solidFill>
                  <a:prstClr val="black"/>
                </a:solidFill>
              </a:rPr>
              <a:pPr>
                <a:defRPr/>
              </a:pPr>
              <a:t>4/19/2021</a:t>
            </a:fld>
            <a:endParaRPr lang="en-US" altLang="en-US" dirty="0">
              <a:solidFill>
                <a:prstClr val="black"/>
              </a:solidFill>
            </a:endParaRPr>
          </a:p>
        </p:txBody>
      </p:sp>
      <p:sp>
        <p:nvSpPr>
          <p:cNvPr id="5" name="Footer Placeholder 4"/>
          <p:cNvSpPr>
            <a:spLocks noGrp="1"/>
          </p:cNvSpPr>
          <p:nvPr>
            <p:ph type="ftr" sz="quarter" idx="11"/>
          </p:nvPr>
        </p:nvSpPr>
        <p:spPr>
          <a:xfrm>
            <a:off x="3124200" y="5743575"/>
            <a:ext cx="2895600" cy="365125"/>
          </a:xfrm>
          <a:prstGeom prst="rect">
            <a:avLst/>
          </a:prstGeom>
        </p:spPr>
        <p:txBody>
          <a:bodyPr lIns="91376" tIns="45688" rIns="91376" bIns="45688"/>
          <a:lstStyle>
            <a:lvl1pPr defTabSz="456880" eaLnBrk="1" fontAlgn="auto" hangingPunct="1">
              <a:spcBef>
                <a:spcPts val="0"/>
              </a:spcBef>
              <a:spcAft>
                <a:spcPts val="0"/>
              </a:spcAft>
              <a:defRPr>
                <a:latin typeface="Tahoma" panose="020B0604030504040204" pitchFamily="34" charset="0"/>
                <a:ea typeface="+mn-ea"/>
                <a:cs typeface="+mn-cs"/>
              </a:defRPr>
            </a:lvl1pPr>
          </a:lstStyle>
          <a:p>
            <a:pPr>
              <a:defRPr/>
            </a:pPr>
            <a:endParaRPr lang="en-US">
              <a:solidFill>
                <a:prstClr val="black"/>
              </a:solidFill>
            </a:endParaRPr>
          </a:p>
        </p:txBody>
      </p:sp>
      <p:sp>
        <p:nvSpPr>
          <p:cNvPr id="6" name="Slide Number Placeholder 5"/>
          <p:cNvSpPr>
            <a:spLocks noGrp="1"/>
          </p:cNvSpPr>
          <p:nvPr>
            <p:ph type="sldNum" sz="quarter" idx="12"/>
          </p:nvPr>
        </p:nvSpPr>
        <p:spPr>
          <a:xfrm>
            <a:off x="6553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D882B6EF-39BC-4E7D-80B8-BDBA80EF4126}" type="slidenum">
              <a:rPr lang="en-US" altLang="en-US">
                <a:solidFill>
                  <a:prstClr val="black"/>
                </a:solidFill>
              </a:rPr>
              <a:pPr>
                <a:defRPr/>
              </a:pPr>
              <a:t>‹#›</a:t>
            </a:fld>
            <a:endParaRPr lang="en-US" altLang="en-US" dirty="0">
              <a:solidFill>
                <a:prstClr val="black"/>
              </a:solidFill>
            </a:endParaRPr>
          </a:p>
        </p:txBody>
      </p:sp>
    </p:spTree>
    <p:extLst>
      <p:ext uri="{BB962C8B-B14F-4D97-AF65-F5344CB8AC3E}">
        <p14:creationId xmlns:p14="http://schemas.microsoft.com/office/powerpoint/2010/main" val="581417870"/>
      </p:ext>
    </p:extLst>
  </p:cSld>
  <p:clrMapOvr>
    <a:masterClrMapping/>
  </p:clrMapOvr>
  <p:transition spd="med">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atin typeface="Tahoma" panose="020B0604030504040204" pitchFamily="34" charset="0"/>
                <a:cs typeface="Tahoma" panose="020B0604030504040204" pitchFamily="34" charset="0"/>
              </a:defRPr>
            </a:lvl3pPr>
            <a:lvl4pPr>
              <a:defRPr sz="1800">
                <a:latin typeface="Tahoma" panose="020B0604030504040204" pitchFamily="34" charset="0"/>
                <a:ea typeface="Tahoma" panose="020B0604030504040204" pitchFamily="34" charset="0"/>
                <a:cs typeface="Tahoma" panose="020B0604030504040204" pitchFamily="34" charset="0"/>
              </a:defRPr>
            </a:lvl4pPr>
            <a:lvl5pPr>
              <a:defRPr sz="1800">
                <a:latin typeface="Tahoma" panose="020B0604030504040204" pitchFamily="34" charset="0"/>
                <a:ea typeface="Tahoma" panose="020B0604030504040204" pitchFamily="34" charset="0"/>
                <a:cs typeface="Tahoma" panose="020B060403050404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atin typeface="Tahoma" panose="020B0604030504040204" pitchFamily="34" charset="0"/>
                <a:cs typeface="Tahoma" panose="020B0604030504040204" pitchFamily="34" charset="0"/>
              </a:defRPr>
            </a:lvl3pPr>
            <a:lvl4pPr>
              <a:defRPr sz="1800">
                <a:latin typeface="Tahoma" panose="020B0604030504040204" pitchFamily="34" charset="0"/>
                <a:ea typeface="Tahoma" panose="020B0604030504040204" pitchFamily="34" charset="0"/>
                <a:cs typeface="Tahoma" panose="020B0604030504040204" pitchFamily="34" charset="0"/>
              </a:defRPr>
            </a:lvl4pPr>
            <a:lvl5pPr>
              <a:defRPr sz="1800">
                <a:latin typeface="Tahoma" panose="020B0604030504040204" pitchFamily="34" charset="0"/>
                <a:ea typeface="Tahoma" panose="020B0604030504040204" pitchFamily="34" charset="0"/>
                <a:cs typeface="Tahoma" panose="020B060403050404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a:xfrm>
            <a:off x="457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DA679091-AA40-4E36-8B8B-45F092A07A49}" type="datetimeFigureOut">
              <a:rPr lang="en-US" altLang="en-US">
                <a:solidFill>
                  <a:prstClr val="black"/>
                </a:solidFill>
              </a:rPr>
              <a:pPr>
                <a:defRPr/>
              </a:pPr>
              <a:t>4/19/2021</a:t>
            </a:fld>
            <a:endParaRPr lang="en-US" altLang="en-US" dirty="0">
              <a:solidFill>
                <a:prstClr val="black"/>
              </a:solidFill>
            </a:endParaRPr>
          </a:p>
        </p:txBody>
      </p:sp>
      <p:sp>
        <p:nvSpPr>
          <p:cNvPr id="6" name="Footer Placeholder 5"/>
          <p:cNvSpPr>
            <a:spLocks noGrp="1"/>
          </p:cNvSpPr>
          <p:nvPr>
            <p:ph type="ftr" sz="quarter" idx="11"/>
          </p:nvPr>
        </p:nvSpPr>
        <p:spPr>
          <a:xfrm>
            <a:off x="3124200" y="5743575"/>
            <a:ext cx="2895600" cy="365125"/>
          </a:xfrm>
          <a:prstGeom prst="rect">
            <a:avLst/>
          </a:prstGeom>
        </p:spPr>
        <p:txBody>
          <a:bodyPr lIns="91376" tIns="45688" rIns="91376" bIns="45688"/>
          <a:lstStyle>
            <a:lvl1pPr defTabSz="456880" eaLnBrk="1" fontAlgn="auto" hangingPunct="1">
              <a:spcBef>
                <a:spcPts val="0"/>
              </a:spcBef>
              <a:spcAft>
                <a:spcPts val="0"/>
              </a:spcAft>
              <a:defRPr>
                <a:latin typeface="Tahoma" panose="020B0604030504040204" pitchFamily="34" charset="0"/>
                <a:ea typeface="+mn-ea"/>
                <a:cs typeface="+mn-cs"/>
              </a:defRPr>
            </a:lvl1pPr>
          </a:lstStyle>
          <a:p>
            <a:pPr>
              <a:defRPr/>
            </a:pPr>
            <a:endParaRPr lang="en-US">
              <a:solidFill>
                <a:prstClr val="black"/>
              </a:solidFill>
            </a:endParaRPr>
          </a:p>
        </p:txBody>
      </p:sp>
      <p:sp>
        <p:nvSpPr>
          <p:cNvPr id="7" name="Slide Number Placeholder 6"/>
          <p:cNvSpPr>
            <a:spLocks noGrp="1"/>
          </p:cNvSpPr>
          <p:nvPr>
            <p:ph type="sldNum" sz="quarter" idx="12"/>
          </p:nvPr>
        </p:nvSpPr>
        <p:spPr>
          <a:xfrm>
            <a:off x="6553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051EFCF7-778B-46C6-8FD2-81EDBB5C46F6}" type="slidenum">
              <a:rPr lang="en-US" altLang="en-US">
                <a:solidFill>
                  <a:prstClr val="black"/>
                </a:solidFill>
              </a:rPr>
              <a:pPr>
                <a:defRPr/>
              </a:pPr>
              <a:t>‹#›</a:t>
            </a:fld>
            <a:endParaRPr lang="en-US" altLang="en-US" dirty="0">
              <a:solidFill>
                <a:prstClr val="black"/>
              </a:solidFill>
            </a:endParaRPr>
          </a:p>
        </p:txBody>
      </p:sp>
    </p:spTree>
    <p:extLst>
      <p:ext uri="{BB962C8B-B14F-4D97-AF65-F5344CB8AC3E}">
        <p14:creationId xmlns:p14="http://schemas.microsoft.com/office/powerpoint/2010/main" val="3546290095"/>
      </p:ext>
    </p:extLst>
  </p:cSld>
  <p:clrMapOvr>
    <a:masterClrMapping/>
  </p:clrMapOvr>
  <p:transition spd="med">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solidFill>
                  <a:srgbClr val="669113"/>
                </a:solidFill>
              </a:defRPr>
            </a:lvl1pPr>
            <a:lvl2pPr marL="456880" indent="0">
              <a:buNone/>
              <a:defRPr sz="2000" b="1"/>
            </a:lvl2pPr>
            <a:lvl3pPr marL="913758" indent="0">
              <a:buNone/>
              <a:defRPr sz="1800" b="1"/>
            </a:lvl3pPr>
            <a:lvl4pPr marL="1370639" indent="0">
              <a:buNone/>
              <a:defRPr sz="1600" b="1"/>
            </a:lvl4pPr>
            <a:lvl5pPr marL="1827517" indent="0">
              <a:buNone/>
              <a:defRPr sz="1600" b="1"/>
            </a:lvl5pPr>
            <a:lvl6pPr marL="2284398" indent="0">
              <a:buNone/>
              <a:defRPr sz="1600" b="1"/>
            </a:lvl6pPr>
            <a:lvl7pPr marL="2741275" indent="0">
              <a:buNone/>
              <a:defRPr sz="1600" b="1"/>
            </a:lvl7pPr>
            <a:lvl8pPr marL="3198156" indent="0">
              <a:buNone/>
              <a:defRPr sz="1600" b="1"/>
            </a:lvl8pPr>
            <a:lvl9pPr marL="3655033"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atin typeface="Tahoma" panose="020B0604030504040204" pitchFamily="34" charset="0"/>
                <a:cs typeface="Tahoma" panose="020B0604030504040204" pitchFamily="34" charset="0"/>
              </a:defRPr>
            </a:lvl3pPr>
            <a:lvl4pPr>
              <a:defRPr sz="1600">
                <a:latin typeface="Tahoma" panose="020B0604030504040204" pitchFamily="34" charset="0"/>
                <a:ea typeface="Tahoma" panose="020B0604030504040204" pitchFamily="34" charset="0"/>
                <a:cs typeface="Tahoma" panose="020B0604030504040204" pitchFamily="34" charset="0"/>
              </a:defRPr>
            </a:lvl4pPr>
            <a:lvl5pPr>
              <a:defRPr sz="1600">
                <a:latin typeface="Tahoma" panose="020B0604030504040204" pitchFamily="34" charset="0"/>
                <a:ea typeface="Tahoma" panose="020B0604030504040204" pitchFamily="34" charset="0"/>
                <a:cs typeface="Tahoma" panose="020B060403050404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31" y="1535113"/>
            <a:ext cx="4041775" cy="639762"/>
          </a:xfrm>
        </p:spPr>
        <p:txBody>
          <a:bodyPr anchor="b"/>
          <a:lstStyle>
            <a:lvl1pPr marL="0" indent="0">
              <a:buNone/>
              <a:defRPr sz="2400" b="1">
                <a:solidFill>
                  <a:srgbClr val="669113"/>
                </a:solidFill>
              </a:defRPr>
            </a:lvl1pPr>
            <a:lvl2pPr marL="456880" indent="0">
              <a:buNone/>
              <a:defRPr sz="2000" b="1"/>
            </a:lvl2pPr>
            <a:lvl3pPr marL="913758" indent="0">
              <a:buNone/>
              <a:defRPr sz="1800" b="1"/>
            </a:lvl3pPr>
            <a:lvl4pPr marL="1370639" indent="0">
              <a:buNone/>
              <a:defRPr sz="1600" b="1"/>
            </a:lvl4pPr>
            <a:lvl5pPr marL="1827517" indent="0">
              <a:buNone/>
              <a:defRPr sz="1600" b="1"/>
            </a:lvl5pPr>
            <a:lvl6pPr marL="2284398" indent="0">
              <a:buNone/>
              <a:defRPr sz="1600" b="1"/>
            </a:lvl6pPr>
            <a:lvl7pPr marL="2741275" indent="0">
              <a:buNone/>
              <a:defRPr sz="1600" b="1"/>
            </a:lvl7pPr>
            <a:lvl8pPr marL="3198156" indent="0">
              <a:buNone/>
              <a:defRPr sz="1600" b="1"/>
            </a:lvl8pPr>
            <a:lvl9pPr marL="3655033"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31" y="2174875"/>
            <a:ext cx="4041775" cy="3951288"/>
          </a:xfrm>
        </p:spPr>
        <p:txBody>
          <a:bodyPr/>
          <a:lstStyle>
            <a:lvl1pPr>
              <a:defRPr sz="2400"/>
            </a:lvl1pPr>
            <a:lvl2pPr>
              <a:defRPr sz="2000"/>
            </a:lvl2pPr>
            <a:lvl3pPr>
              <a:defRPr sz="1800">
                <a:latin typeface="Tahoma" panose="020B0604030504040204" pitchFamily="34" charset="0"/>
                <a:cs typeface="Tahoma" panose="020B0604030504040204" pitchFamily="34" charset="0"/>
              </a:defRPr>
            </a:lvl3pPr>
            <a:lvl4pPr>
              <a:defRPr sz="1600">
                <a:latin typeface="Tahoma" panose="020B0604030504040204" pitchFamily="34" charset="0"/>
                <a:ea typeface="Tahoma" panose="020B0604030504040204" pitchFamily="34" charset="0"/>
                <a:cs typeface="Tahoma" panose="020B0604030504040204" pitchFamily="34" charset="0"/>
              </a:defRPr>
            </a:lvl4pPr>
            <a:lvl5pPr>
              <a:defRPr sz="1600">
                <a:latin typeface="Tahoma" panose="020B0604030504040204" pitchFamily="34" charset="0"/>
                <a:ea typeface="Tahoma" panose="020B0604030504040204" pitchFamily="34" charset="0"/>
                <a:cs typeface="Tahoma" panose="020B060403050404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a:xfrm>
            <a:off x="457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FAA44F3E-CA96-451D-90F1-82FFA0005F9E}" type="datetimeFigureOut">
              <a:rPr lang="en-US" altLang="en-US">
                <a:solidFill>
                  <a:prstClr val="black"/>
                </a:solidFill>
              </a:rPr>
              <a:pPr>
                <a:defRPr/>
              </a:pPr>
              <a:t>4/19/2021</a:t>
            </a:fld>
            <a:endParaRPr lang="en-US" altLang="en-US" dirty="0">
              <a:solidFill>
                <a:prstClr val="black"/>
              </a:solidFill>
            </a:endParaRPr>
          </a:p>
        </p:txBody>
      </p:sp>
      <p:sp>
        <p:nvSpPr>
          <p:cNvPr id="8" name="Footer Placeholder 7"/>
          <p:cNvSpPr>
            <a:spLocks noGrp="1"/>
          </p:cNvSpPr>
          <p:nvPr>
            <p:ph type="ftr" sz="quarter" idx="11"/>
          </p:nvPr>
        </p:nvSpPr>
        <p:spPr>
          <a:xfrm>
            <a:off x="3124200" y="5743575"/>
            <a:ext cx="2895600" cy="365125"/>
          </a:xfrm>
          <a:prstGeom prst="rect">
            <a:avLst/>
          </a:prstGeom>
        </p:spPr>
        <p:txBody>
          <a:bodyPr lIns="91376" tIns="45688" rIns="91376" bIns="45688"/>
          <a:lstStyle>
            <a:lvl1pPr defTabSz="456880" eaLnBrk="1" fontAlgn="auto" hangingPunct="1">
              <a:spcBef>
                <a:spcPts val="0"/>
              </a:spcBef>
              <a:spcAft>
                <a:spcPts val="0"/>
              </a:spcAft>
              <a:defRPr>
                <a:latin typeface="Tahoma" panose="020B0604030504040204" pitchFamily="34" charset="0"/>
                <a:ea typeface="+mn-ea"/>
                <a:cs typeface="+mn-cs"/>
              </a:defRPr>
            </a:lvl1pPr>
          </a:lstStyle>
          <a:p>
            <a:pPr>
              <a:defRPr/>
            </a:pPr>
            <a:endParaRPr lang="en-US">
              <a:solidFill>
                <a:prstClr val="black"/>
              </a:solidFill>
            </a:endParaRPr>
          </a:p>
        </p:txBody>
      </p:sp>
      <p:sp>
        <p:nvSpPr>
          <p:cNvPr id="9" name="Slide Number Placeholder 8"/>
          <p:cNvSpPr>
            <a:spLocks noGrp="1"/>
          </p:cNvSpPr>
          <p:nvPr>
            <p:ph type="sldNum" sz="quarter" idx="12"/>
          </p:nvPr>
        </p:nvSpPr>
        <p:spPr>
          <a:xfrm>
            <a:off x="6553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58CC770E-D8BC-4214-8679-6B9EBCAE2E42}" type="slidenum">
              <a:rPr lang="en-US" altLang="en-US">
                <a:solidFill>
                  <a:prstClr val="black"/>
                </a:solidFill>
              </a:rPr>
              <a:pPr>
                <a:defRPr/>
              </a:pPr>
              <a:t>‹#›</a:t>
            </a:fld>
            <a:endParaRPr lang="en-US" altLang="en-US" dirty="0">
              <a:solidFill>
                <a:prstClr val="black"/>
              </a:solidFill>
            </a:endParaRPr>
          </a:p>
        </p:txBody>
      </p:sp>
    </p:spTree>
    <p:extLst>
      <p:ext uri="{BB962C8B-B14F-4D97-AF65-F5344CB8AC3E}">
        <p14:creationId xmlns:p14="http://schemas.microsoft.com/office/powerpoint/2010/main" val="1155320697"/>
      </p:ext>
    </p:extLst>
  </p:cSld>
  <p:clrMapOvr>
    <a:masterClrMapping/>
  </p:clrMapOvr>
  <p:transition spd="med">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87832F28-9780-4AE0-8261-0D406FDEA7A3}" type="datetimeFigureOut">
              <a:rPr lang="en-US" altLang="en-US">
                <a:solidFill>
                  <a:prstClr val="black"/>
                </a:solidFill>
              </a:rPr>
              <a:pPr>
                <a:defRPr/>
              </a:pPr>
              <a:t>4/19/2021</a:t>
            </a:fld>
            <a:endParaRPr lang="en-US" altLang="en-US" dirty="0">
              <a:solidFill>
                <a:prstClr val="black"/>
              </a:solidFill>
            </a:endParaRPr>
          </a:p>
        </p:txBody>
      </p:sp>
      <p:sp>
        <p:nvSpPr>
          <p:cNvPr id="4" name="Footer Placeholder 3"/>
          <p:cNvSpPr>
            <a:spLocks noGrp="1"/>
          </p:cNvSpPr>
          <p:nvPr>
            <p:ph type="ftr" sz="quarter" idx="11"/>
          </p:nvPr>
        </p:nvSpPr>
        <p:spPr>
          <a:xfrm>
            <a:off x="3124200" y="5743575"/>
            <a:ext cx="2895600" cy="365125"/>
          </a:xfrm>
          <a:prstGeom prst="rect">
            <a:avLst/>
          </a:prstGeom>
        </p:spPr>
        <p:txBody>
          <a:bodyPr lIns="91376" tIns="45688" rIns="91376" bIns="45688"/>
          <a:lstStyle>
            <a:lvl1pPr defTabSz="456880" eaLnBrk="1" fontAlgn="auto" hangingPunct="1">
              <a:spcBef>
                <a:spcPts val="0"/>
              </a:spcBef>
              <a:spcAft>
                <a:spcPts val="0"/>
              </a:spcAft>
              <a:defRPr>
                <a:latin typeface="Tahoma" panose="020B0604030504040204" pitchFamily="34" charset="0"/>
                <a:ea typeface="+mn-ea"/>
                <a:cs typeface="+mn-cs"/>
              </a:defRPr>
            </a:lvl1pPr>
          </a:lstStyle>
          <a:p>
            <a:pPr>
              <a:defRPr/>
            </a:pPr>
            <a:endParaRPr lang="en-US">
              <a:solidFill>
                <a:prstClr val="black"/>
              </a:solidFill>
            </a:endParaRPr>
          </a:p>
        </p:txBody>
      </p:sp>
      <p:sp>
        <p:nvSpPr>
          <p:cNvPr id="5" name="Slide Number Placeholder 4"/>
          <p:cNvSpPr>
            <a:spLocks noGrp="1"/>
          </p:cNvSpPr>
          <p:nvPr>
            <p:ph type="sldNum" sz="quarter" idx="12"/>
          </p:nvPr>
        </p:nvSpPr>
        <p:spPr>
          <a:xfrm>
            <a:off x="6553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B97BD39D-7613-44C8-8AB4-3E06AB4088D7}" type="slidenum">
              <a:rPr lang="en-US" altLang="en-US">
                <a:solidFill>
                  <a:prstClr val="black"/>
                </a:solidFill>
              </a:rPr>
              <a:pPr>
                <a:defRPr/>
              </a:pPr>
              <a:t>‹#›</a:t>
            </a:fld>
            <a:endParaRPr lang="en-US" altLang="en-US" dirty="0">
              <a:solidFill>
                <a:prstClr val="black"/>
              </a:solidFill>
            </a:endParaRPr>
          </a:p>
        </p:txBody>
      </p:sp>
    </p:spTree>
    <p:extLst>
      <p:ext uri="{BB962C8B-B14F-4D97-AF65-F5344CB8AC3E}">
        <p14:creationId xmlns:p14="http://schemas.microsoft.com/office/powerpoint/2010/main" val="3544468472"/>
      </p:ext>
    </p:extLst>
  </p:cSld>
  <p:clrMapOvr>
    <a:masterClrMapping/>
  </p:clrMapOvr>
  <p:transition spd="med">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61BA9C3B-C7AC-4BDA-A13B-70313327C92A}" type="datetimeFigureOut">
              <a:rPr lang="en-US" altLang="en-US">
                <a:solidFill>
                  <a:prstClr val="black"/>
                </a:solidFill>
              </a:rPr>
              <a:pPr>
                <a:defRPr/>
              </a:pPr>
              <a:t>4/19/2021</a:t>
            </a:fld>
            <a:endParaRPr lang="en-US" altLang="en-US" dirty="0">
              <a:solidFill>
                <a:prstClr val="black"/>
              </a:solidFill>
            </a:endParaRPr>
          </a:p>
        </p:txBody>
      </p:sp>
      <p:sp>
        <p:nvSpPr>
          <p:cNvPr id="3" name="Footer Placeholder 2"/>
          <p:cNvSpPr>
            <a:spLocks noGrp="1"/>
          </p:cNvSpPr>
          <p:nvPr>
            <p:ph type="ftr" sz="quarter" idx="11"/>
          </p:nvPr>
        </p:nvSpPr>
        <p:spPr>
          <a:xfrm>
            <a:off x="3124200" y="5743575"/>
            <a:ext cx="2895600" cy="365125"/>
          </a:xfrm>
          <a:prstGeom prst="rect">
            <a:avLst/>
          </a:prstGeom>
        </p:spPr>
        <p:txBody>
          <a:bodyPr lIns="91376" tIns="45688" rIns="91376" bIns="45688"/>
          <a:lstStyle>
            <a:lvl1pPr defTabSz="456880" eaLnBrk="1" fontAlgn="auto" hangingPunct="1">
              <a:spcBef>
                <a:spcPts val="0"/>
              </a:spcBef>
              <a:spcAft>
                <a:spcPts val="0"/>
              </a:spcAft>
              <a:defRPr>
                <a:latin typeface="Tahoma" panose="020B0604030504040204" pitchFamily="34" charset="0"/>
                <a:ea typeface="+mn-ea"/>
                <a:cs typeface="+mn-cs"/>
              </a:defRPr>
            </a:lvl1pPr>
          </a:lstStyle>
          <a:p>
            <a:pPr>
              <a:defRPr/>
            </a:pPr>
            <a:endParaRPr lang="en-US">
              <a:solidFill>
                <a:prstClr val="black"/>
              </a:solidFill>
            </a:endParaRPr>
          </a:p>
        </p:txBody>
      </p:sp>
      <p:sp>
        <p:nvSpPr>
          <p:cNvPr id="4" name="Slide Number Placeholder 3"/>
          <p:cNvSpPr>
            <a:spLocks noGrp="1"/>
          </p:cNvSpPr>
          <p:nvPr>
            <p:ph type="sldNum" sz="quarter" idx="12"/>
          </p:nvPr>
        </p:nvSpPr>
        <p:spPr>
          <a:xfrm>
            <a:off x="6553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76F64DB4-7DD9-445C-B833-02201A6BD045}" type="slidenum">
              <a:rPr lang="en-US" altLang="en-US">
                <a:solidFill>
                  <a:prstClr val="black"/>
                </a:solidFill>
              </a:rPr>
              <a:pPr>
                <a:defRPr/>
              </a:pPr>
              <a:t>‹#›</a:t>
            </a:fld>
            <a:endParaRPr lang="en-US" altLang="en-US" dirty="0">
              <a:solidFill>
                <a:prstClr val="black"/>
              </a:solidFill>
            </a:endParaRPr>
          </a:p>
        </p:txBody>
      </p:sp>
    </p:spTree>
    <p:extLst>
      <p:ext uri="{BB962C8B-B14F-4D97-AF65-F5344CB8AC3E}">
        <p14:creationId xmlns:p14="http://schemas.microsoft.com/office/powerpoint/2010/main" val="747762109"/>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92A1E81-C2B9-4067-B333-71AB3106DC3E}" type="datetimeFigureOut">
              <a:rPr lang="en-US" smtClean="0"/>
              <a:t>4/19/2021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23353B-CC5B-4B38-A244-08E8944BFEC4}" type="slidenum">
              <a:rPr lang="en-US" smtClean="0"/>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atin typeface="Tahoma" panose="020B0604030504040204" pitchFamily="34" charset="0"/>
                <a:cs typeface="Tahoma" panose="020B0604030504040204" pitchFamily="34" charset="0"/>
              </a:defRPr>
            </a:lvl3pPr>
            <a:lvl4pPr>
              <a:defRPr sz="2000">
                <a:latin typeface="Tahoma" panose="020B0604030504040204" pitchFamily="34" charset="0"/>
                <a:ea typeface="Tahoma" panose="020B0604030504040204" pitchFamily="34" charset="0"/>
                <a:cs typeface="Tahoma" panose="020B0604030504040204" pitchFamily="34" charset="0"/>
              </a:defRPr>
            </a:lvl4pPr>
            <a:lvl5pPr>
              <a:defRPr sz="2000">
                <a:latin typeface="Tahoma" panose="020B0604030504040204" pitchFamily="34" charset="0"/>
                <a:ea typeface="Tahoma" panose="020B0604030504040204" pitchFamily="34" charset="0"/>
                <a:cs typeface="Tahoma" panose="020B060403050404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4" y="1435100"/>
            <a:ext cx="3008313" cy="4691063"/>
          </a:xfrm>
        </p:spPr>
        <p:txBody>
          <a:bodyPr/>
          <a:lstStyle>
            <a:lvl1pPr marL="0" indent="0">
              <a:buNone/>
              <a:defRPr sz="1400"/>
            </a:lvl1pPr>
            <a:lvl2pPr marL="456880" indent="0">
              <a:buNone/>
              <a:defRPr sz="1200"/>
            </a:lvl2pPr>
            <a:lvl3pPr marL="913758" indent="0">
              <a:buNone/>
              <a:defRPr sz="1000"/>
            </a:lvl3pPr>
            <a:lvl4pPr marL="1370639" indent="0">
              <a:buNone/>
              <a:defRPr sz="900"/>
            </a:lvl4pPr>
            <a:lvl5pPr marL="1827517" indent="0">
              <a:buNone/>
              <a:defRPr sz="900"/>
            </a:lvl5pPr>
            <a:lvl6pPr marL="2284398" indent="0">
              <a:buNone/>
              <a:defRPr sz="900"/>
            </a:lvl6pPr>
            <a:lvl7pPr marL="2741275" indent="0">
              <a:buNone/>
              <a:defRPr sz="900"/>
            </a:lvl7pPr>
            <a:lvl8pPr marL="3198156" indent="0">
              <a:buNone/>
              <a:defRPr sz="900"/>
            </a:lvl8pPr>
            <a:lvl9pPr marL="3655033"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5E9F8E62-F57F-4150-AA48-DD043BB8086E}" type="datetimeFigureOut">
              <a:rPr lang="en-US" altLang="en-US">
                <a:solidFill>
                  <a:prstClr val="black"/>
                </a:solidFill>
              </a:rPr>
              <a:pPr>
                <a:defRPr/>
              </a:pPr>
              <a:t>4/19/2021</a:t>
            </a:fld>
            <a:endParaRPr lang="en-US" altLang="en-US" dirty="0">
              <a:solidFill>
                <a:prstClr val="black"/>
              </a:solidFill>
            </a:endParaRPr>
          </a:p>
        </p:txBody>
      </p:sp>
      <p:sp>
        <p:nvSpPr>
          <p:cNvPr id="6" name="Footer Placeholder 5"/>
          <p:cNvSpPr>
            <a:spLocks noGrp="1"/>
          </p:cNvSpPr>
          <p:nvPr>
            <p:ph type="ftr" sz="quarter" idx="11"/>
          </p:nvPr>
        </p:nvSpPr>
        <p:spPr>
          <a:xfrm>
            <a:off x="3124200" y="5743575"/>
            <a:ext cx="2895600" cy="365125"/>
          </a:xfrm>
          <a:prstGeom prst="rect">
            <a:avLst/>
          </a:prstGeom>
        </p:spPr>
        <p:txBody>
          <a:bodyPr lIns="91376" tIns="45688" rIns="91376" bIns="45688"/>
          <a:lstStyle>
            <a:lvl1pPr defTabSz="456880" eaLnBrk="1" fontAlgn="auto" hangingPunct="1">
              <a:spcBef>
                <a:spcPts val="0"/>
              </a:spcBef>
              <a:spcAft>
                <a:spcPts val="0"/>
              </a:spcAft>
              <a:defRPr>
                <a:latin typeface="Tahoma" panose="020B0604030504040204" pitchFamily="34" charset="0"/>
                <a:ea typeface="+mn-ea"/>
                <a:cs typeface="+mn-cs"/>
              </a:defRPr>
            </a:lvl1pPr>
          </a:lstStyle>
          <a:p>
            <a:pPr>
              <a:defRPr/>
            </a:pPr>
            <a:endParaRPr lang="en-US">
              <a:solidFill>
                <a:prstClr val="black"/>
              </a:solidFill>
            </a:endParaRPr>
          </a:p>
        </p:txBody>
      </p:sp>
      <p:sp>
        <p:nvSpPr>
          <p:cNvPr id="7" name="Slide Number Placeholder 6"/>
          <p:cNvSpPr>
            <a:spLocks noGrp="1"/>
          </p:cNvSpPr>
          <p:nvPr>
            <p:ph type="sldNum" sz="quarter" idx="12"/>
          </p:nvPr>
        </p:nvSpPr>
        <p:spPr>
          <a:xfrm>
            <a:off x="6553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DBC31B90-9E05-4BD4-9520-B20E17CB4806}" type="slidenum">
              <a:rPr lang="en-US" altLang="en-US">
                <a:solidFill>
                  <a:prstClr val="black"/>
                </a:solidFill>
              </a:rPr>
              <a:pPr>
                <a:defRPr/>
              </a:pPr>
              <a:t>‹#›</a:t>
            </a:fld>
            <a:endParaRPr lang="en-US" altLang="en-US" dirty="0">
              <a:solidFill>
                <a:prstClr val="black"/>
              </a:solidFill>
            </a:endParaRPr>
          </a:p>
        </p:txBody>
      </p:sp>
    </p:spTree>
    <p:extLst>
      <p:ext uri="{BB962C8B-B14F-4D97-AF65-F5344CB8AC3E}">
        <p14:creationId xmlns:p14="http://schemas.microsoft.com/office/powerpoint/2010/main" val="4228890646"/>
      </p:ext>
    </p:extLst>
  </p:cSld>
  <p:clrMapOvr>
    <a:masterClrMapping/>
  </p:clrMapOvr>
  <p:transition spd="med">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6880" indent="0">
              <a:buNone/>
              <a:defRPr sz="2800"/>
            </a:lvl2pPr>
            <a:lvl3pPr marL="913758" indent="0">
              <a:buNone/>
              <a:defRPr sz="2400"/>
            </a:lvl3pPr>
            <a:lvl4pPr marL="1370639" indent="0">
              <a:buNone/>
              <a:defRPr sz="2000"/>
            </a:lvl4pPr>
            <a:lvl5pPr marL="1827517" indent="0">
              <a:buNone/>
              <a:defRPr sz="2000"/>
            </a:lvl5pPr>
            <a:lvl6pPr marL="2284398" indent="0">
              <a:buNone/>
              <a:defRPr sz="2000"/>
            </a:lvl6pPr>
            <a:lvl7pPr marL="2741275" indent="0">
              <a:buNone/>
              <a:defRPr sz="2000"/>
            </a:lvl7pPr>
            <a:lvl8pPr marL="3198156" indent="0">
              <a:buNone/>
              <a:defRPr sz="2000"/>
            </a:lvl8pPr>
            <a:lvl9pPr marL="3655033"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880" indent="0">
              <a:buNone/>
              <a:defRPr sz="1200"/>
            </a:lvl2pPr>
            <a:lvl3pPr marL="913758" indent="0">
              <a:buNone/>
              <a:defRPr sz="1000"/>
            </a:lvl3pPr>
            <a:lvl4pPr marL="1370639" indent="0">
              <a:buNone/>
              <a:defRPr sz="900"/>
            </a:lvl4pPr>
            <a:lvl5pPr marL="1827517" indent="0">
              <a:buNone/>
              <a:defRPr sz="900"/>
            </a:lvl5pPr>
            <a:lvl6pPr marL="2284398" indent="0">
              <a:buNone/>
              <a:defRPr sz="900"/>
            </a:lvl6pPr>
            <a:lvl7pPr marL="2741275" indent="0">
              <a:buNone/>
              <a:defRPr sz="900"/>
            </a:lvl7pPr>
            <a:lvl8pPr marL="3198156" indent="0">
              <a:buNone/>
              <a:defRPr sz="900"/>
            </a:lvl8pPr>
            <a:lvl9pPr marL="3655033"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B5BD0F42-0DBA-4F2D-AF86-519E1D547063}" type="datetimeFigureOut">
              <a:rPr lang="en-US" altLang="en-US">
                <a:solidFill>
                  <a:prstClr val="black"/>
                </a:solidFill>
              </a:rPr>
              <a:pPr>
                <a:defRPr/>
              </a:pPr>
              <a:t>4/19/2021</a:t>
            </a:fld>
            <a:endParaRPr lang="en-US" altLang="en-US" dirty="0">
              <a:solidFill>
                <a:prstClr val="black"/>
              </a:solidFill>
            </a:endParaRPr>
          </a:p>
        </p:txBody>
      </p:sp>
      <p:sp>
        <p:nvSpPr>
          <p:cNvPr id="6" name="Footer Placeholder 5"/>
          <p:cNvSpPr>
            <a:spLocks noGrp="1"/>
          </p:cNvSpPr>
          <p:nvPr>
            <p:ph type="ftr" sz="quarter" idx="11"/>
          </p:nvPr>
        </p:nvSpPr>
        <p:spPr>
          <a:xfrm>
            <a:off x="3124200" y="5743575"/>
            <a:ext cx="2895600" cy="365125"/>
          </a:xfrm>
          <a:prstGeom prst="rect">
            <a:avLst/>
          </a:prstGeom>
        </p:spPr>
        <p:txBody>
          <a:bodyPr lIns="91376" tIns="45688" rIns="91376" bIns="45688"/>
          <a:lstStyle>
            <a:lvl1pPr defTabSz="456880" eaLnBrk="1" fontAlgn="auto" hangingPunct="1">
              <a:spcBef>
                <a:spcPts val="0"/>
              </a:spcBef>
              <a:spcAft>
                <a:spcPts val="0"/>
              </a:spcAft>
              <a:defRPr>
                <a:latin typeface="Tahoma" panose="020B0604030504040204" pitchFamily="34" charset="0"/>
                <a:ea typeface="+mn-ea"/>
                <a:cs typeface="+mn-cs"/>
              </a:defRPr>
            </a:lvl1pPr>
          </a:lstStyle>
          <a:p>
            <a:pPr>
              <a:defRPr/>
            </a:pPr>
            <a:endParaRPr lang="en-US">
              <a:solidFill>
                <a:prstClr val="black"/>
              </a:solidFill>
            </a:endParaRPr>
          </a:p>
        </p:txBody>
      </p:sp>
      <p:sp>
        <p:nvSpPr>
          <p:cNvPr id="7" name="Slide Number Placeholder 6"/>
          <p:cNvSpPr>
            <a:spLocks noGrp="1"/>
          </p:cNvSpPr>
          <p:nvPr>
            <p:ph type="sldNum" sz="quarter" idx="12"/>
          </p:nvPr>
        </p:nvSpPr>
        <p:spPr>
          <a:xfrm>
            <a:off x="6553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DBE8D797-6034-4776-A194-6C800D24A500}" type="slidenum">
              <a:rPr lang="en-US" altLang="en-US">
                <a:solidFill>
                  <a:prstClr val="black"/>
                </a:solidFill>
              </a:rPr>
              <a:pPr>
                <a:defRPr/>
              </a:pPr>
              <a:t>‹#›</a:t>
            </a:fld>
            <a:endParaRPr lang="en-US" altLang="en-US" dirty="0">
              <a:solidFill>
                <a:prstClr val="black"/>
              </a:solidFill>
            </a:endParaRPr>
          </a:p>
        </p:txBody>
      </p:sp>
    </p:spTree>
    <p:extLst>
      <p:ext uri="{BB962C8B-B14F-4D97-AF65-F5344CB8AC3E}">
        <p14:creationId xmlns:p14="http://schemas.microsoft.com/office/powerpoint/2010/main" val="3076274744"/>
      </p:ext>
    </p:extLst>
  </p:cSld>
  <p:clrMapOvr>
    <a:masterClrMapping/>
  </p:clrMapOvr>
  <p:transition spd="med">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rgbClr val="669113"/>
                </a:solidFill>
              </a:defRPr>
            </a:lvl1pPr>
            <a:lvl2pPr marL="456880" indent="0" algn="ctr">
              <a:buNone/>
              <a:defRPr>
                <a:solidFill>
                  <a:schemeClr val="tx1">
                    <a:tint val="75000"/>
                  </a:schemeClr>
                </a:solidFill>
              </a:defRPr>
            </a:lvl2pPr>
            <a:lvl3pPr marL="913758" indent="0" algn="ctr">
              <a:buNone/>
              <a:defRPr>
                <a:solidFill>
                  <a:schemeClr val="tx1">
                    <a:tint val="75000"/>
                  </a:schemeClr>
                </a:solidFill>
              </a:defRPr>
            </a:lvl3pPr>
            <a:lvl4pPr marL="1370639" indent="0" algn="ctr">
              <a:buNone/>
              <a:defRPr>
                <a:solidFill>
                  <a:schemeClr val="tx1">
                    <a:tint val="75000"/>
                  </a:schemeClr>
                </a:solidFill>
              </a:defRPr>
            </a:lvl4pPr>
            <a:lvl5pPr marL="1827517" indent="0" algn="ctr">
              <a:buNone/>
              <a:defRPr>
                <a:solidFill>
                  <a:schemeClr val="tx1">
                    <a:tint val="75000"/>
                  </a:schemeClr>
                </a:solidFill>
              </a:defRPr>
            </a:lvl5pPr>
            <a:lvl6pPr marL="2284398" indent="0" algn="ctr">
              <a:buNone/>
              <a:defRPr>
                <a:solidFill>
                  <a:schemeClr val="tx1">
                    <a:tint val="75000"/>
                  </a:schemeClr>
                </a:solidFill>
              </a:defRPr>
            </a:lvl6pPr>
            <a:lvl7pPr marL="2741275" indent="0" algn="ctr">
              <a:buNone/>
              <a:defRPr>
                <a:solidFill>
                  <a:schemeClr val="tx1">
                    <a:tint val="75000"/>
                  </a:schemeClr>
                </a:solidFill>
              </a:defRPr>
            </a:lvl7pPr>
            <a:lvl8pPr marL="3198156" indent="0" algn="ctr">
              <a:buNone/>
              <a:defRPr>
                <a:solidFill>
                  <a:schemeClr val="tx1">
                    <a:tint val="75000"/>
                  </a:schemeClr>
                </a:solidFill>
              </a:defRPr>
            </a:lvl8pPr>
            <a:lvl9pPr marL="3655033"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a:xfrm>
            <a:off x="457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1A1AF492-EDE4-45C4-9CE3-ED413B19C998}" type="datetimeFigureOut">
              <a:rPr lang="en-US" altLang="en-US"/>
              <a:pPr>
                <a:defRPr/>
              </a:pPr>
              <a:t>4/19/2021</a:t>
            </a:fld>
            <a:endParaRPr lang="en-US" altLang="en-US" dirty="0"/>
          </a:p>
        </p:txBody>
      </p:sp>
      <p:sp>
        <p:nvSpPr>
          <p:cNvPr id="5" name="Footer Placeholder 4"/>
          <p:cNvSpPr>
            <a:spLocks noGrp="1"/>
          </p:cNvSpPr>
          <p:nvPr>
            <p:ph type="ftr" sz="quarter" idx="11"/>
          </p:nvPr>
        </p:nvSpPr>
        <p:spPr>
          <a:xfrm>
            <a:off x="3124200" y="5743575"/>
            <a:ext cx="2895600" cy="365125"/>
          </a:xfrm>
          <a:prstGeom prst="rect">
            <a:avLst/>
          </a:prstGeom>
        </p:spPr>
        <p:txBody>
          <a:bodyPr lIns="91376" tIns="45688" rIns="91376" bIns="45688"/>
          <a:lstStyle>
            <a:lvl1pPr defTabSz="456880" eaLnBrk="1" fontAlgn="auto" hangingPunct="1">
              <a:spcBef>
                <a:spcPts val="0"/>
              </a:spcBef>
              <a:spcAft>
                <a:spcPts val="0"/>
              </a:spcAft>
              <a:defRPr>
                <a:latin typeface="Tahoma" panose="020B0604030504040204" pitchFamily="34" charset="0"/>
                <a:ea typeface="+mn-ea"/>
                <a:cs typeface="+mn-cs"/>
              </a:defRPr>
            </a:lvl1pPr>
          </a:lstStyle>
          <a:p>
            <a:pPr>
              <a:defRPr/>
            </a:pPr>
            <a:endParaRPr lang="en-US"/>
          </a:p>
        </p:txBody>
      </p:sp>
      <p:sp>
        <p:nvSpPr>
          <p:cNvPr id="6" name="Slide Number Placeholder 5"/>
          <p:cNvSpPr>
            <a:spLocks noGrp="1"/>
          </p:cNvSpPr>
          <p:nvPr>
            <p:ph type="sldNum" sz="quarter" idx="12"/>
          </p:nvPr>
        </p:nvSpPr>
        <p:spPr>
          <a:xfrm>
            <a:off x="6553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FD6530DB-E50B-4866-93F2-E44E33B28279}" type="slidenum">
              <a:rPr lang="en-US" altLang="en-US"/>
              <a:pPr>
                <a:defRPr/>
              </a:pPr>
              <a:t>‹#›</a:t>
            </a:fld>
            <a:endParaRPr lang="en-US" altLang="en-US" dirty="0"/>
          </a:p>
        </p:txBody>
      </p:sp>
    </p:spTree>
    <p:extLst>
      <p:ext uri="{BB962C8B-B14F-4D97-AF65-F5344CB8AC3E}">
        <p14:creationId xmlns:p14="http://schemas.microsoft.com/office/powerpoint/2010/main" val="1088482306"/>
      </p:ext>
    </p:extLst>
  </p:cSld>
  <p:clrMapOvr>
    <a:masterClrMapping/>
  </p:clrMapOvr>
  <p:transition spd="med">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3pPr>
              <a:defRPr>
                <a:latin typeface="Tahoma" panose="020B0604030504040204" pitchFamily="34" charset="0"/>
                <a:cs typeface="Tahoma" panose="020B0604030504040204" pitchFamily="34" charset="0"/>
              </a:defRPr>
            </a:lvl3pPr>
            <a:lvl4pPr>
              <a:defRPr>
                <a:latin typeface="Tahoma" panose="020B0604030504040204" pitchFamily="34" charset="0"/>
                <a:ea typeface="Tahoma" panose="020B0604030504040204" pitchFamily="34" charset="0"/>
                <a:cs typeface="Tahoma" panose="020B0604030504040204" pitchFamily="34" charset="0"/>
              </a:defRPr>
            </a:lvl4pPr>
            <a:lvl5pPr>
              <a:defRPr>
                <a:latin typeface="Tahoma" panose="020B0604030504040204" pitchFamily="34" charset="0"/>
                <a:ea typeface="Tahoma" panose="020B0604030504040204" pitchFamily="34" charset="0"/>
                <a:cs typeface="Tahom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D414901F-92DD-480C-B79A-4B00126524CA}" type="datetimeFigureOut">
              <a:rPr lang="en-US" altLang="en-US"/>
              <a:pPr>
                <a:defRPr/>
              </a:pPr>
              <a:t>4/19/2021</a:t>
            </a:fld>
            <a:endParaRPr lang="en-US" altLang="en-US" dirty="0"/>
          </a:p>
        </p:txBody>
      </p:sp>
      <p:sp>
        <p:nvSpPr>
          <p:cNvPr id="5" name="Footer Placeholder 4"/>
          <p:cNvSpPr>
            <a:spLocks noGrp="1"/>
          </p:cNvSpPr>
          <p:nvPr>
            <p:ph type="ftr" sz="quarter" idx="11"/>
          </p:nvPr>
        </p:nvSpPr>
        <p:spPr>
          <a:xfrm>
            <a:off x="3124200" y="5743575"/>
            <a:ext cx="2895600" cy="365125"/>
          </a:xfrm>
          <a:prstGeom prst="rect">
            <a:avLst/>
          </a:prstGeom>
        </p:spPr>
        <p:txBody>
          <a:bodyPr lIns="91376" tIns="45688" rIns="91376" bIns="45688"/>
          <a:lstStyle>
            <a:lvl1pPr defTabSz="456880" eaLnBrk="1" fontAlgn="auto" hangingPunct="1">
              <a:spcBef>
                <a:spcPts val="0"/>
              </a:spcBef>
              <a:spcAft>
                <a:spcPts val="0"/>
              </a:spcAft>
              <a:defRPr>
                <a:latin typeface="Tahoma" panose="020B0604030504040204" pitchFamily="34" charset="0"/>
                <a:ea typeface="+mn-ea"/>
                <a:cs typeface="+mn-cs"/>
              </a:defRPr>
            </a:lvl1pPr>
          </a:lstStyle>
          <a:p>
            <a:pPr>
              <a:defRPr/>
            </a:pPr>
            <a:endParaRPr lang="en-US"/>
          </a:p>
        </p:txBody>
      </p:sp>
      <p:sp>
        <p:nvSpPr>
          <p:cNvPr id="6" name="Slide Number Placeholder 5"/>
          <p:cNvSpPr>
            <a:spLocks noGrp="1"/>
          </p:cNvSpPr>
          <p:nvPr>
            <p:ph type="sldNum" sz="quarter" idx="12"/>
          </p:nvPr>
        </p:nvSpPr>
        <p:spPr>
          <a:xfrm>
            <a:off x="6553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EFBE8248-9015-47AF-8648-19DE78D355EA}" type="slidenum">
              <a:rPr lang="en-US" altLang="en-US"/>
              <a:pPr>
                <a:defRPr/>
              </a:pPr>
              <a:t>‹#›</a:t>
            </a:fld>
            <a:endParaRPr lang="en-US" altLang="en-US" dirty="0"/>
          </a:p>
        </p:txBody>
      </p:sp>
    </p:spTree>
    <p:extLst>
      <p:ext uri="{BB962C8B-B14F-4D97-AF65-F5344CB8AC3E}">
        <p14:creationId xmlns:p14="http://schemas.microsoft.com/office/powerpoint/2010/main" val="3824298101"/>
      </p:ext>
    </p:extLst>
  </p:cSld>
  <p:clrMapOvr>
    <a:masterClrMapping/>
  </p:clrMapOvr>
  <p:transition spd="med">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6"/>
            <a:ext cx="7772400" cy="1362075"/>
          </a:xfrm>
        </p:spPr>
        <p:txBody>
          <a:bodyPr anchor="t"/>
          <a:lstStyle>
            <a:lvl1pPr algn="l">
              <a:defRPr sz="4000" b="0" cap="all"/>
            </a:lvl1pPr>
          </a:lstStyle>
          <a:p>
            <a:r>
              <a:rPr lang="en-US" dirty="0"/>
              <a:t>Click to edit Master title style</a:t>
            </a:r>
          </a:p>
        </p:txBody>
      </p:sp>
      <p:sp>
        <p:nvSpPr>
          <p:cNvPr id="3" name="Text Placeholder 2"/>
          <p:cNvSpPr>
            <a:spLocks noGrp="1"/>
          </p:cNvSpPr>
          <p:nvPr>
            <p:ph type="body" idx="1"/>
          </p:nvPr>
        </p:nvSpPr>
        <p:spPr>
          <a:xfrm>
            <a:off x="722313" y="2836153"/>
            <a:ext cx="7772400" cy="1500187"/>
          </a:xfrm>
        </p:spPr>
        <p:txBody>
          <a:bodyPr anchor="b"/>
          <a:lstStyle>
            <a:lvl1pPr marL="0" indent="0">
              <a:buNone/>
              <a:defRPr sz="2000">
                <a:solidFill>
                  <a:srgbClr val="669113"/>
                </a:solidFill>
              </a:defRPr>
            </a:lvl1pPr>
            <a:lvl2pPr marL="456880" indent="0">
              <a:buNone/>
              <a:defRPr sz="1800">
                <a:solidFill>
                  <a:schemeClr val="tx1">
                    <a:tint val="75000"/>
                  </a:schemeClr>
                </a:solidFill>
              </a:defRPr>
            </a:lvl2pPr>
            <a:lvl3pPr marL="913758" indent="0">
              <a:buNone/>
              <a:defRPr sz="1600">
                <a:solidFill>
                  <a:schemeClr val="tx1">
                    <a:tint val="75000"/>
                  </a:schemeClr>
                </a:solidFill>
              </a:defRPr>
            </a:lvl3pPr>
            <a:lvl4pPr marL="1370639" indent="0">
              <a:buNone/>
              <a:defRPr sz="1400">
                <a:solidFill>
                  <a:schemeClr val="tx1">
                    <a:tint val="75000"/>
                  </a:schemeClr>
                </a:solidFill>
              </a:defRPr>
            </a:lvl4pPr>
            <a:lvl5pPr marL="1827517" indent="0">
              <a:buNone/>
              <a:defRPr sz="1400">
                <a:solidFill>
                  <a:schemeClr val="tx1">
                    <a:tint val="75000"/>
                  </a:schemeClr>
                </a:solidFill>
              </a:defRPr>
            </a:lvl5pPr>
            <a:lvl6pPr marL="2284398" indent="0">
              <a:buNone/>
              <a:defRPr sz="1400">
                <a:solidFill>
                  <a:schemeClr val="tx1">
                    <a:tint val="75000"/>
                  </a:schemeClr>
                </a:solidFill>
              </a:defRPr>
            </a:lvl6pPr>
            <a:lvl7pPr marL="2741275" indent="0">
              <a:buNone/>
              <a:defRPr sz="1400">
                <a:solidFill>
                  <a:schemeClr val="tx1">
                    <a:tint val="75000"/>
                  </a:schemeClr>
                </a:solidFill>
              </a:defRPr>
            </a:lvl7pPr>
            <a:lvl8pPr marL="3198156" indent="0">
              <a:buNone/>
              <a:defRPr sz="1400">
                <a:solidFill>
                  <a:schemeClr val="tx1">
                    <a:tint val="75000"/>
                  </a:schemeClr>
                </a:solidFill>
              </a:defRPr>
            </a:lvl8pPr>
            <a:lvl9pPr marL="3655033"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a:xfrm>
            <a:off x="457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F1356634-63C5-4E0F-91E6-8F149BB6EB1B}" type="datetimeFigureOut">
              <a:rPr lang="en-US" altLang="en-US"/>
              <a:pPr>
                <a:defRPr/>
              </a:pPr>
              <a:t>4/19/2021</a:t>
            </a:fld>
            <a:endParaRPr lang="en-US" altLang="en-US" dirty="0"/>
          </a:p>
        </p:txBody>
      </p:sp>
      <p:sp>
        <p:nvSpPr>
          <p:cNvPr id="5" name="Footer Placeholder 4"/>
          <p:cNvSpPr>
            <a:spLocks noGrp="1"/>
          </p:cNvSpPr>
          <p:nvPr>
            <p:ph type="ftr" sz="quarter" idx="11"/>
          </p:nvPr>
        </p:nvSpPr>
        <p:spPr>
          <a:xfrm>
            <a:off x="3124200" y="5743575"/>
            <a:ext cx="2895600" cy="365125"/>
          </a:xfrm>
          <a:prstGeom prst="rect">
            <a:avLst/>
          </a:prstGeom>
        </p:spPr>
        <p:txBody>
          <a:bodyPr lIns="91376" tIns="45688" rIns="91376" bIns="45688"/>
          <a:lstStyle>
            <a:lvl1pPr defTabSz="456880" eaLnBrk="1" fontAlgn="auto" hangingPunct="1">
              <a:spcBef>
                <a:spcPts val="0"/>
              </a:spcBef>
              <a:spcAft>
                <a:spcPts val="0"/>
              </a:spcAft>
              <a:defRPr>
                <a:latin typeface="Tahoma" panose="020B0604030504040204" pitchFamily="34" charset="0"/>
                <a:ea typeface="+mn-ea"/>
                <a:cs typeface="+mn-cs"/>
              </a:defRPr>
            </a:lvl1pPr>
          </a:lstStyle>
          <a:p>
            <a:pPr>
              <a:defRPr/>
            </a:pPr>
            <a:endParaRPr lang="en-US"/>
          </a:p>
        </p:txBody>
      </p:sp>
      <p:sp>
        <p:nvSpPr>
          <p:cNvPr id="6" name="Slide Number Placeholder 5"/>
          <p:cNvSpPr>
            <a:spLocks noGrp="1"/>
          </p:cNvSpPr>
          <p:nvPr>
            <p:ph type="sldNum" sz="quarter" idx="12"/>
          </p:nvPr>
        </p:nvSpPr>
        <p:spPr>
          <a:xfrm>
            <a:off x="6553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D882B6EF-39BC-4E7D-80B8-BDBA80EF4126}" type="slidenum">
              <a:rPr lang="en-US" altLang="en-US"/>
              <a:pPr>
                <a:defRPr/>
              </a:pPr>
              <a:t>‹#›</a:t>
            </a:fld>
            <a:endParaRPr lang="en-US" altLang="en-US" dirty="0"/>
          </a:p>
        </p:txBody>
      </p:sp>
    </p:spTree>
    <p:extLst>
      <p:ext uri="{BB962C8B-B14F-4D97-AF65-F5344CB8AC3E}">
        <p14:creationId xmlns:p14="http://schemas.microsoft.com/office/powerpoint/2010/main" val="506090285"/>
      </p:ext>
    </p:extLst>
  </p:cSld>
  <p:clrMapOvr>
    <a:masterClrMapping/>
  </p:clrMapOvr>
  <p:transition spd="med">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atin typeface="Tahoma" panose="020B0604030504040204" pitchFamily="34" charset="0"/>
                <a:cs typeface="Tahoma" panose="020B0604030504040204" pitchFamily="34" charset="0"/>
              </a:defRPr>
            </a:lvl3pPr>
            <a:lvl4pPr>
              <a:defRPr sz="1800">
                <a:latin typeface="Tahoma" panose="020B0604030504040204" pitchFamily="34" charset="0"/>
                <a:ea typeface="Tahoma" panose="020B0604030504040204" pitchFamily="34" charset="0"/>
                <a:cs typeface="Tahoma" panose="020B0604030504040204" pitchFamily="34" charset="0"/>
              </a:defRPr>
            </a:lvl4pPr>
            <a:lvl5pPr>
              <a:defRPr sz="1800">
                <a:latin typeface="Tahoma" panose="020B0604030504040204" pitchFamily="34" charset="0"/>
                <a:ea typeface="Tahoma" panose="020B0604030504040204" pitchFamily="34" charset="0"/>
                <a:cs typeface="Tahoma" panose="020B060403050404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atin typeface="Tahoma" panose="020B0604030504040204" pitchFamily="34" charset="0"/>
                <a:cs typeface="Tahoma" panose="020B0604030504040204" pitchFamily="34" charset="0"/>
              </a:defRPr>
            </a:lvl3pPr>
            <a:lvl4pPr>
              <a:defRPr sz="1800">
                <a:latin typeface="Tahoma" panose="020B0604030504040204" pitchFamily="34" charset="0"/>
                <a:ea typeface="Tahoma" panose="020B0604030504040204" pitchFamily="34" charset="0"/>
                <a:cs typeface="Tahoma" panose="020B0604030504040204" pitchFamily="34" charset="0"/>
              </a:defRPr>
            </a:lvl4pPr>
            <a:lvl5pPr>
              <a:defRPr sz="1800">
                <a:latin typeface="Tahoma" panose="020B0604030504040204" pitchFamily="34" charset="0"/>
                <a:ea typeface="Tahoma" panose="020B0604030504040204" pitchFamily="34" charset="0"/>
                <a:cs typeface="Tahoma" panose="020B060403050404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a:xfrm>
            <a:off x="457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DA679091-AA40-4E36-8B8B-45F092A07A49}" type="datetimeFigureOut">
              <a:rPr lang="en-US" altLang="en-US"/>
              <a:pPr>
                <a:defRPr/>
              </a:pPr>
              <a:t>4/19/2021</a:t>
            </a:fld>
            <a:endParaRPr lang="en-US" altLang="en-US" dirty="0"/>
          </a:p>
        </p:txBody>
      </p:sp>
      <p:sp>
        <p:nvSpPr>
          <p:cNvPr id="6" name="Footer Placeholder 5"/>
          <p:cNvSpPr>
            <a:spLocks noGrp="1"/>
          </p:cNvSpPr>
          <p:nvPr>
            <p:ph type="ftr" sz="quarter" idx="11"/>
          </p:nvPr>
        </p:nvSpPr>
        <p:spPr>
          <a:xfrm>
            <a:off x="3124200" y="5743575"/>
            <a:ext cx="2895600" cy="365125"/>
          </a:xfrm>
          <a:prstGeom prst="rect">
            <a:avLst/>
          </a:prstGeom>
        </p:spPr>
        <p:txBody>
          <a:bodyPr lIns="91376" tIns="45688" rIns="91376" bIns="45688"/>
          <a:lstStyle>
            <a:lvl1pPr defTabSz="456880" eaLnBrk="1" fontAlgn="auto" hangingPunct="1">
              <a:spcBef>
                <a:spcPts val="0"/>
              </a:spcBef>
              <a:spcAft>
                <a:spcPts val="0"/>
              </a:spcAft>
              <a:defRPr>
                <a:latin typeface="Tahoma" panose="020B0604030504040204" pitchFamily="34" charset="0"/>
                <a:ea typeface="+mn-ea"/>
                <a:cs typeface="+mn-cs"/>
              </a:defRPr>
            </a:lvl1pPr>
          </a:lstStyle>
          <a:p>
            <a:pPr>
              <a:defRPr/>
            </a:pPr>
            <a:endParaRPr lang="en-US"/>
          </a:p>
        </p:txBody>
      </p:sp>
      <p:sp>
        <p:nvSpPr>
          <p:cNvPr id="7" name="Slide Number Placeholder 6"/>
          <p:cNvSpPr>
            <a:spLocks noGrp="1"/>
          </p:cNvSpPr>
          <p:nvPr>
            <p:ph type="sldNum" sz="quarter" idx="12"/>
          </p:nvPr>
        </p:nvSpPr>
        <p:spPr>
          <a:xfrm>
            <a:off x="6553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051EFCF7-778B-46C6-8FD2-81EDBB5C46F6}" type="slidenum">
              <a:rPr lang="en-US" altLang="en-US"/>
              <a:pPr>
                <a:defRPr/>
              </a:pPr>
              <a:t>‹#›</a:t>
            </a:fld>
            <a:endParaRPr lang="en-US" altLang="en-US" dirty="0"/>
          </a:p>
        </p:txBody>
      </p:sp>
    </p:spTree>
    <p:extLst>
      <p:ext uri="{BB962C8B-B14F-4D97-AF65-F5344CB8AC3E}">
        <p14:creationId xmlns:p14="http://schemas.microsoft.com/office/powerpoint/2010/main" val="1293580272"/>
      </p:ext>
    </p:extLst>
  </p:cSld>
  <p:clrMapOvr>
    <a:masterClrMapping/>
  </p:clrMapOvr>
  <p:transition spd="med">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solidFill>
                  <a:srgbClr val="669113"/>
                </a:solidFill>
              </a:defRPr>
            </a:lvl1pPr>
            <a:lvl2pPr marL="456880" indent="0">
              <a:buNone/>
              <a:defRPr sz="2000" b="1"/>
            </a:lvl2pPr>
            <a:lvl3pPr marL="913758" indent="0">
              <a:buNone/>
              <a:defRPr sz="1800" b="1"/>
            </a:lvl3pPr>
            <a:lvl4pPr marL="1370639" indent="0">
              <a:buNone/>
              <a:defRPr sz="1600" b="1"/>
            </a:lvl4pPr>
            <a:lvl5pPr marL="1827517" indent="0">
              <a:buNone/>
              <a:defRPr sz="1600" b="1"/>
            </a:lvl5pPr>
            <a:lvl6pPr marL="2284398" indent="0">
              <a:buNone/>
              <a:defRPr sz="1600" b="1"/>
            </a:lvl6pPr>
            <a:lvl7pPr marL="2741275" indent="0">
              <a:buNone/>
              <a:defRPr sz="1600" b="1"/>
            </a:lvl7pPr>
            <a:lvl8pPr marL="3198156" indent="0">
              <a:buNone/>
              <a:defRPr sz="1600" b="1"/>
            </a:lvl8pPr>
            <a:lvl9pPr marL="3655033"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atin typeface="Tahoma" panose="020B0604030504040204" pitchFamily="34" charset="0"/>
                <a:cs typeface="Tahoma" panose="020B0604030504040204" pitchFamily="34" charset="0"/>
              </a:defRPr>
            </a:lvl3pPr>
            <a:lvl4pPr>
              <a:defRPr sz="1600">
                <a:latin typeface="Tahoma" panose="020B0604030504040204" pitchFamily="34" charset="0"/>
                <a:ea typeface="Tahoma" panose="020B0604030504040204" pitchFamily="34" charset="0"/>
                <a:cs typeface="Tahoma" panose="020B0604030504040204" pitchFamily="34" charset="0"/>
              </a:defRPr>
            </a:lvl4pPr>
            <a:lvl5pPr>
              <a:defRPr sz="1600">
                <a:latin typeface="Tahoma" panose="020B0604030504040204" pitchFamily="34" charset="0"/>
                <a:ea typeface="Tahoma" panose="020B0604030504040204" pitchFamily="34" charset="0"/>
                <a:cs typeface="Tahoma" panose="020B060403050404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31" y="1535113"/>
            <a:ext cx="4041775" cy="639762"/>
          </a:xfrm>
        </p:spPr>
        <p:txBody>
          <a:bodyPr anchor="b"/>
          <a:lstStyle>
            <a:lvl1pPr marL="0" indent="0">
              <a:buNone/>
              <a:defRPr sz="2400" b="1">
                <a:solidFill>
                  <a:srgbClr val="669113"/>
                </a:solidFill>
              </a:defRPr>
            </a:lvl1pPr>
            <a:lvl2pPr marL="456880" indent="0">
              <a:buNone/>
              <a:defRPr sz="2000" b="1"/>
            </a:lvl2pPr>
            <a:lvl3pPr marL="913758" indent="0">
              <a:buNone/>
              <a:defRPr sz="1800" b="1"/>
            </a:lvl3pPr>
            <a:lvl4pPr marL="1370639" indent="0">
              <a:buNone/>
              <a:defRPr sz="1600" b="1"/>
            </a:lvl4pPr>
            <a:lvl5pPr marL="1827517" indent="0">
              <a:buNone/>
              <a:defRPr sz="1600" b="1"/>
            </a:lvl5pPr>
            <a:lvl6pPr marL="2284398" indent="0">
              <a:buNone/>
              <a:defRPr sz="1600" b="1"/>
            </a:lvl6pPr>
            <a:lvl7pPr marL="2741275" indent="0">
              <a:buNone/>
              <a:defRPr sz="1600" b="1"/>
            </a:lvl7pPr>
            <a:lvl8pPr marL="3198156" indent="0">
              <a:buNone/>
              <a:defRPr sz="1600" b="1"/>
            </a:lvl8pPr>
            <a:lvl9pPr marL="3655033"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31" y="2174875"/>
            <a:ext cx="4041775" cy="3951288"/>
          </a:xfrm>
        </p:spPr>
        <p:txBody>
          <a:bodyPr/>
          <a:lstStyle>
            <a:lvl1pPr>
              <a:defRPr sz="2400"/>
            </a:lvl1pPr>
            <a:lvl2pPr>
              <a:defRPr sz="2000"/>
            </a:lvl2pPr>
            <a:lvl3pPr>
              <a:defRPr sz="1800">
                <a:latin typeface="Tahoma" panose="020B0604030504040204" pitchFamily="34" charset="0"/>
                <a:cs typeface="Tahoma" panose="020B0604030504040204" pitchFamily="34" charset="0"/>
              </a:defRPr>
            </a:lvl3pPr>
            <a:lvl4pPr>
              <a:defRPr sz="1600">
                <a:latin typeface="Tahoma" panose="020B0604030504040204" pitchFamily="34" charset="0"/>
                <a:ea typeface="Tahoma" panose="020B0604030504040204" pitchFamily="34" charset="0"/>
                <a:cs typeface="Tahoma" panose="020B0604030504040204" pitchFamily="34" charset="0"/>
              </a:defRPr>
            </a:lvl4pPr>
            <a:lvl5pPr>
              <a:defRPr sz="1600">
                <a:latin typeface="Tahoma" panose="020B0604030504040204" pitchFamily="34" charset="0"/>
                <a:ea typeface="Tahoma" panose="020B0604030504040204" pitchFamily="34" charset="0"/>
                <a:cs typeface="Tahoma" panose="020B060403050404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a:xfrm>
            <a:off x="457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FAA44F3E-CA96-451D-90F1-82FFA0005F9E}" type="datetimeFigureOut">
              <a:rPr lang="en-US" altLang="en-US"/>
              <a:pPr>
                <a:defRPr/>
              </a:pPr>
              <a:t>4/19/2021</a:t>
            </a:fld>
            <a:endParaRPr lang="en-US" altLang="en-US" dirty="0"/>
          </a:p>
        </p:txBody>
      </p:sp>
      <p:sp>
        <p:nvSpPr>
          <p:cNvPr id="8" name="Footer Placeholder 7"/>
          <p:cNvSpPr>
            <a:spLocks noGrp="1"/>
          </p:cNvSpPr>
          <p:nvPr>
            <p:ph type="ftr" sz="quarter" idx="11"/>
          </p:nvPr>
        </p:nvSpPr>
        <p:spPr>
          <a:xfrm>
            <a:off x="3124200" y="5743575"/>
            <a:ext cx="2895600" cy="365125"/>
          </a:xfrm>
          <a:prstGeom prst="rect">
            <a:avLst/>
          </a:prstGeom>
        </p:spPr>
        <p:txBody>
          <a:bodyPr lIns="91376" tIns="45688" rIns="91376" bIns="45688"/>
          <a:lstStyle>
            <a:lvl1pPr defTabSz="456880" eaLnBrk="1" fontAlgn="auto" hangingPunct="1">
              <a:spcBef>
                <a:spcPts val="0"/>
              </a:spcBef>
              <a:spcAft>
                <a:spcPts val="0"/>
              </a:spcAft>
              <a:defRPr>
                <a:latin typeface="Tahoma" panose="020B0604030504040204" pitchFamily="34" charset="0"/>
                <a:ea typeface="+mn-ea"/>
                <a:cs typeface="+mn-cs"/>
              </a:defRPr>
            </a:lvl1pPr>
          </a:lstStyle>
          <a:p>
            <a:pPr>
              <a:defRPr/>
            </a:pPr>
            <a:endParaRPr lang="en-US"/>
          </a:p>
        </p:txBody>
      </p:sp>
      <p:sp>
        <p:nvSpPr>
          <p:cNvPr id="9" name="Slide Number Placeholder 8"/>
          <p:cNvSpPr>
            <a:spLocks noGrp="1"/>
          </p:cNvSpPr>
          <p:nvPr>
            <p:ph type="sldNum" sz="quarter" idx="12"/>
          </p:nvPr>
        </p:nvSpPr>
        <p:spPr>
          <a:xfrm>
            <a:off x="6553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58CC770E-D8BC-4214-8679-6B9EBCAE2E42}" type="slidenum">
              <a:rPr lang="en-US" altLang="en-US"/>
              <a:pPr>
                <a:defRPr/>
              </a:pPr>
              <a:t>‹#›</a:t>
            </a:fld>
            <a:endParaRPr lang="en-US" altLang="en-US" dirty="0"/>
          </a:p>
        </p:txBody>
      </p:sp>
    </p:spTree>
    <p:extLst>
      <p:ext uri="{BB962C8B-B14F-4D97-AF65-F5344CB8AC3E}">
        <p14:creationId xmlns:p14="http://schemas.microsoft.com/office/powerpoint/2010/main" val="2918822534"/>
      </p:ext>
    </p:extLst>
  </p:cSld>
  <p:clrMapOvr>
    <a:masterClrMapping/>
  </p:clrMapOvr>
  <p:transition spd="med">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87832F28-9780-4AE0-8261-0D406FDEA7A3}" type="datetimeFigureOut">
              <a:rPr lang="en-US" altLang="en-US"/>
              <a:pPr>
                <a:defRPr/>
              </a:pPr>
              <a:t>4/19/2021</a:t>
            </a:fld>
            <a:endParaRPr lang="en-US" altLang="en-US" dirty="0"/>
          </a:p>
        </p:txBody>
      </p:sp>
      <p:sp>
        <p:nvSpPr>
          <p:cNvPr id="4" name="Footer Placeholder 3"/>
          <p:cNvSpPr>
            <a:spLocks noGrp="1"/>
          </p:cNvSpPr>
          <p:nvPr>
            <p:ph type="ftr" sz="quarter" idx="11"/>
          </p:nvPr>
        </p:nvSpPr>
        <p:spPr>
          <a:xfrm>
            <a:off x="3124200" y="5743575"/>
            <a:ext cx="2895600" cy="365125"/>
          </a:xfrm>
          <a:prstGeom prst="rect">
            <a:avLst/>
          </a:prstGeom>
        </p:spPr>
        <p:txBody>
          <a:bodyPr lIns="91376" tIns="45688" rIns="91376" bIns="45688"/>
          <a:lstStyle>
            <a:lvl1pPr defTabSz="456880" eaLnBrk="1" fontAlgn="auto" hangingPunct="1">
              <a:spcBef>
                <a:spcPts val="0"/>
              </a:spcBef>
              <a:spcAft>
                <a:spcPts val="0"/>
              </a:spcAft>
              <a:defRPr>
                <a:latin typeface="Tahoma" panose="020B0604030504040204" pitchFamily="34" charset="0"/>
                <a:ea typeface="+mn-ea"/>
                <a:cs typeface="+mn-cs"/>
              </a:defRPr>
            </a:lvl1pPr>
          </a:lstStyle>
          <a:p>
            <a:pPr>
              <a:defRPr/>
            </a:pPr>
            <a:endParaRPr lang="en-US"/>
          </a:p>
        </p:txBody>
      </p:sp>
      <p:sp>
        <p:nvSpPr>
          <p:cNvPr id="5" name="Slide Number Placeholder 4"/>
          <p:cNvSpPr>
            <a:spLocks noGrp="1"/>
          </p:cNvSpPr>
          <p:nvPr>
            <p:ph type="sldNum" sz="quarter" idx="12"/>
          </p:nvPr>
        </p:nvSpPr>
        <p:spPr>
          <a:xfrm>
            <a:off x="6553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B97BD39D-7613-44C8-8AB4-3E06AB4088D7}" type="slidenum">
              <a:rPr lang="en-US" altLang="en-US"/>
              <a:pPr>
                <a:defRPr/>
              </a:pPr>
              <a:t>‹#›</a:t>
            </a:fld>
            <a:endParaRPr lang="en-US" altLang="en-US" dirty="0"/>
          </a:p>
        </p:txBody>
      </p:sp>
    </p:spTree>
    <p:extLst>
      <p:ext uri="{BB962C8B-B14F-4D97-AF65-F5344CB8AC3E}">
        <p14:creationId xmlns:p14="http://schemas.microsoft.com/office/powerpoint/2010/main" val="1801656201"/>
      </p:ext>
    </p:extLst>
  </p:cSld>
  <p:clrMapOvr>
    <a:masterClrMapping/>
  </p:clrMapOvr>
  <p:transition spd="med">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61BA9C3B-C7AC-4BDA-A13B-70313327C92A}" type="datetimeFigureOut">
              <a:rPr lang="en-US" altLang="en-US"/>
              <a:pPr>
                <a:defRPr/>
              </a:pPr>
              <a:t>4/19/2021</a:t>
            </a:fld>
            <a:endParaRPr lang="en-US" altLang="en-US" dirty="0"/>
          </a:p>
        </p:txBody>
      </p:sp>
      <p:sp>
        <p:nvSpPr>
          <p:cNvPr id="3" name="Footer Placeholder 2"/>
          <p:cNvSpPr>
            <a:spLocks noGrp="1"/>
          </p:cNvSpPr>
          <p:nvPr>
            <p:ph type="ftr" sz="quarter" idx="11"/>
          </p:nvPr>
        </p:nvSpPr>
        <p:spPr>
          <a:xfrm>
            <a:off x="3124200" y="5743575"/>
            <a:ext cx="2895600" cy="365125"/>
          </a:xfrm>
          <a:prstGeom prst="rect">
            <a:avLst/>
          </a:prstGeom>
        </p:spPr>
        <p:txBody>
          <a:bodyPr lIns="91376" tIns="45688" rIns="91376" bIns="45688"/>
          <a:lstStyle>
            <a:lvl1pPr defTabSz="456880" eaLnBrk="1" fontAlgn="auto" hangingPunct="1">
              <a:spcBef>
                <a:spcPts val="0"/>
              </a:spcBef>
              <a:spcAft>
                <a:spcPts val="0"/>
              </a:spcAft>
              <a:defRPr>
                <a:latin typeface="Tahoma" panose="020B0604030504040204" pitchFamily="34" charset="0"/>
                <a:ea typeface="+mn-ea"/>
                <a:cs typeface="+mn-cs"/>
              </a:defRPr>
            </a:lvl1pPr>
          </a:lstStyle>
          <a:p>
            <a:pPr>
              <a:defRPr/>
            </a:pPr>
            <a:endParaRPr lang="en-US"/>
          </a:p>
        </p:txBody>
      </p:sp>
      <p:sp>
        <p:nvSpPr>
          <p:cNvPr id="4" name="Slide Number Placeholder 3"/>
          <p:cNvSpPr>
            <a:spLocks noGrp="1"/>
          </p:cNvSpPr>
          <p:nvPr>
            <p:ph type="sldNum" sz="quarter" idx="12"/>
          </p:nvPr>
        </p:nvSpPr>
        <p:spPr>
          <a:xfrm>
            <a:off x="6553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76F64DB4-7DD9-445C-B833-02201A6BD045}" type="slidenum">
              <a:rPr lang="en-US" altLang="en-US"/>
              <a:pPr>
                <a:defRPr/>
              </a:pPr>
              <a:t>‹#›</a:t>
            </a:fld>
            <a:endParaRPr lang="en-US" altLang="en-US" dirty="0"/>
          </a:p>
        </p:txBody>
      </p:sp>
    </p:spTree>
    <p:extLst>
      <p:ext uri="{BB962C8B-B14F-4D97-AF65-F5344CB8AC3E}">
        <p14:creationId xmlns:p14="http://schemas.microsoft.com/office/powerpoint/2010/main" val="2951503065"/>
      </p:ext>
    </p:extLst>
  </p:cSld>
  <p:clrMapOvr>
    <a:masterClrMapping/>
  </p:clrMapOvr>
  <p:transition spd="med">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atin typeface="Tahoma" panose="020B0604030504040204" pitchFamily="34" charset="0"/>
                <a:cs typeface="Tahoma" panose="020B0604030504040204" pitchFamily="34" charset="0"/>
              </a:defRPr>
            </a:lvl3pPr>
            <a:lvl4pPr>
              <a:defRPr sz="2000">
                <a:latin typeface="Tahoma" panose="020B0604030504040204" pitchFamily="34" charset="0"/>
                <a:ea typeface="Tahoma" panose="020B0604030504040204" pitchFamily="34" charset="0"/>
                <a:cs typeface="Tahoma" panose="020B0604030504040204" pitchFamily="34" charset="0"/>
              </a:defRPr>
            </a:lvl4pPr>
            <a:lvl5pPr>
              <a:defRPr sz="2000">
                <a:latin typeface="Tahoma" panose="020B0604030504040204" pitchFamily="34" charset="0"/>
                <a:ea typeface="Tahoma" panose="020B0604030504040204" pitchFamily="34" charset="0"/>
                <a:cs typeface="Tahoma" panose="020B060403050404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4" y="1435100"/>
            <a:ext cx="3008313" cy="4691063"/>
          </a:xfrm>
        </p:spPr>
        <p:txBody>
          <a:bodyPr/>
          <a:lstStyle>
            <a:lvl1pPr marL="0" indent="0">
              <a:buNone/>
              <a:defRPr sz="1400"/>
            </a:lvl1pPr>
            <a:lvl2pPr marL="456880" indent="0">
              <a:buNone/>
              <a:defRPr sz="1200"/>
            </a:lvl2pPr>
            <a:lvl3pPr marL="913758" indent="0">
              <a:buNone/>
              <a:defRPr sz="1000"/>
            </a:lvl3pPr>
            <a:lvl4pPr marL="1370639" indent="0">
              <a:buNone/>
              <a:defRPr sz="900"/>
            </a:lvl4pPr>
            <a:lvl5pPr marL="1827517" indent="0">
              <a:buNone/>
              <a:defRPr sz="900"/>
            </a:lvl5pPr>
            <a:lvl6pPr marL="2284398" indent="0">
              <a:buNone/>
              <a:defRPr sz="900"/>
            </a:lvl6pPr>
            <a:lvl7pPr marL="2741275" indent="0">
              <a:buNone/>
              <a:defRPr sz="900"/>
            </a:lvl7pPr>
            <a:lvl8pPr marL="3198156" indent="0">
              <a:buNone/>
              <a:defRPr sz="900"/>
            </a:lvl8pPr>
            <a:lvl9pPr marL="3655033"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5E9F8E62-F57F-4150-AA48-DD043BB8086E}" type="datetimeFigureOut">
              <a:rPr lang="en-US" altLang="en-US"/>
              <a:pPr>
                <a:defRPr/>
              </a:pPr>
              <a:t>4/19/2021</a:t>
            </a:fld>
            <a:endParaRPr lang="en-US" altLang="en-US" dirty="0"/>
          </a:p>
        </p:txBody>
      </p:sp>
      <p:sp>
        <p:nvSpPr>
          <p:cNvPr id="6" name="Footer Placeholder 5"/>
          <p:cNvSpPr>
            <a:spLocks noGrp="1"/>
          </p:cNvSpPr>
          <p:nvPr>
            <p:ph type="ftr" sz="quarter" idx="11"/>
          </p:nvPr>
        </p:nvSpPr>
        <p:spPr>
          <a:xfrm>
            <a:off x="3124200" y="5743575"/>
            <a:ext cx="2895600" cy="365125"/>
          </a:xfrm>
          <a:prstGeom prst="rect">
            <a:avLst/>
          </a:prstGeom>
        </p:spPr>
        <p:txBody>
          <a:bodyPr lIns="91376" tIns="45688" rIns="91376" bIns="45688"/>
          <a:lstStyle>
            <a:lvl1pPr defTabSz="456880" eaLnBrk="1" fontAlgn="auto" hangingPunct="1">
              <a:spcBef>
                <a:spcPts val="0"/>
              </a:spcBef>
              <a:spcAft>
                <a:spcPts val="0"/>
              </a:spcAft>
              <a:defRPr>
                <a:latin typeface="Tahoma" panose="020B0604030504040204" pitchFamily="34" charset="0"/>
                <a:ea typeface="+mn-ea"/>
                <a:cs typeface="+mn-cs"/>
              </a:defRPr>
            </a:lvl1pPr>
          </a:lstStyle>
          <a:p>
            <a:pPr>
              <a:defRPr/>
            </a:pPr>
            <a:endParaRPr lang="en-US"/>
          </a:p>
        </p:txBody>
      </p:sp>
      <p:sp>
        <p:nvSpPr>
          <p:cNvPr id="7" name="Slide Number Placeholder 6"/>
          <p:cNvSpPr>
            <a:spLocks noGrp="1"/>
          </p:cNvSpPr>
          <p:nvPr>
            <p:ph type="sldNum" sz="quarter" idx="12"/>
          </p:nvPr>
        </p:nvSpPr>
        <p:spPr>
          <a:xfrm>
            <a:off x="6553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DBC31B90-9E05-4BD4-9520-B20E17CB4806}" type="slidenum">
              <a:rPr lang="en-US" altLang="en-US"/>
              <a:pPr>
                <a:defRPr/>
              </a:pPr>
              <a:t>‹#›</a:t>
            </a:fld>
            <a:endParaRPr lang="en-US" altLang="en-US" dirty="0"/>
          </a:p>
        </p:txBody>
      </p:sp>
    </p:spTree>
    <p:extLst>
      <p:ext uri="{BB962C8B-B14F-4D97-AF65-F5344CB8AC3E}">
        <p14:creationId xmlns:p14="http://schemas.microsoft.com/office/powerpoint/2010/main" val="3008914779"/>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92A1E81-C2B9-4067-B333-71AB3106DC3E}" type="datetimeFigureOut">
              <a:rPr lang="en-US" smtClean="0"/>
              <a:t>4/19/2021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23353B-CC5B-4B38-A244-08E8944BFEC4}"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9"/>
          <p:cNvSpPr>
            <a:spLocks noGrp="1"/>
          </p:cNvSpPr>
          <p:nvPr>
            <p:ph sz="quarter" idx="14"/>
          </p:nvPr>
        </p:nvSpPr>
        <p:spPr>
          <a:xfrm>
            <a:off x="4645151" y="2240280"/>
            <a:ext cx="3803904" cy="38770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6880" indent="0">
              <a:buNone/>
              <a:defRPr sz="2800"/>
            </a:lvl2pPr>
            <a:lvl3pPr marL="913758" indent="0">
              <a:buNone/>
              <a:defRPr sz="2400"/>
            </a:lvl3pPr>
            <a:lvl4pPr marL="1370639" indent="0">
              <a:buNone/>
              <a:defRPr sz="2000"/>
            </a:lvl4pPr>
            <a:lvl5pPr marL="1827517" indent="0">
              <a:buNone/>
              <a:defRPr sz="2000"/>
            </a:lvl5pPr>
            <a:lvl6pPr marL="2284398" indent="0">
              <a:buNone/>
              <a:defRPr sz="2000"/>
            </a:lvl6pPr>
            <a:lvl7pPr marL="2741275" indent="0">
              <a:buNone/>
              <a:defRPr sz="2000"/>
            </a:lvl7pPr>
            <a:lvl8pPr marL="3198156" indent="0">
              <a:buNone/>
              <a:defRPr sz="2000"/>
            </a:lvl8pPr>
            <a:lvl9pPr marL="3655033"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880" indent="0">
              <a:buNone/>
              <a:defRPr sz="1200"/>
            </a:lvl2pPr>
            <a:lvl3pPr marL="913758" indent="0">
              <a:buNone/>
              <a:defRPr sz="1000"/>
            </a:lvl3pPr>
            <a:lvl4pPr marL="1370639" indent="0">
              <a:buNone/>
              <a:defRPr sz="900"/>
            </a:lvl4pPr>
            <a:lvl5pPr marL="1827517" indent="0">
              <a:buNone/>
              <a:defRPr sz="900"/>
            </a:lvl5pPr>
            <a:lvl6pPr marL="2284398" indent="0">
              <a:buNone/>
              <a:defRPr sz="900"/>
            </a:lvl6pPr>
            <a:lvl7pPr marL="2741275" indent="0">
              <a:buNone/>
              <a:defRPr sz="900"/>
            </a:lvl7pPr>
            <a:lvl8pPr marL="3198156" indent="0">
              <a:buNone/>
              <a:defRPr sz="900"/>
            </a:lvl8pPr>
            <a:lvl9pPr marL="3655033"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B5BD0F42-0DBA-4F2D-AF86-519E1D547063}" type="datetimeFigureOut">
              <a:rPr lang="en-US" altLang="en-US"/>
              <a:pPr>
                <a:defRPr/>
              </a:pPr>
              <a:t>4/19/2021</a:t>
            </a:fld>
            <a:endParaRPr lang="en-US" altLang="en-US" dirty="0"/>
          </a:p>
        </p:txBody>
      </p:sp>
      <p:sp>
        <p:nvSpPr>
          <p:cNvPr id="6" name="Footer Placeholder 5"/>
          <p:cNvSpPr>
            <a:spLocks noGrp="1"/>
          </p:cNvSpPr>
          <p:nvPr>
            <p:ph type="ftr" sz="quarter" idx="11"/>
          </p:nvPr>
        </p:nvSpPr>
        <p:spPr>
          <a:xfrm>
            <a:off x="3124200" y="5743575"/>
            <a:ext cx="2895600" cy="365125"/>
          </a:xfrm>
          <a:prstGeom prst="rect">
            <a:avLst/>
          </a:prstGeom>
        </p:spPr>
        <p:txBody>
          <a:bodyPr lIns="91376" tIns="45688" rIns="91376" bIns="45688"/>
          <a:lstStyle>
            <a:lvl1pPr defTabSz="456880" eaLnBrk="1" fontAlgn="auto" hangingPunct="1">
              <a:spcBef>
                <a:spcPts val="0"/>
              </a:spcBef>
              <a:spcAft>
                <a:spcPts val="0"/>
              </a:spcAft>
              <a:defRPr>
                <a:latin typeface="Tahoma" panose="020B0604030504040204" pitchFamily="34" charset="0"/>
                <a:ea typeface="+mn-ea"/>
                <a:cs typeface="+mn-cs"/>
              </a:defRPr>
            </a:lvl1pPr>
          </a:lstStyle>
          <a:p>
            <a:pPr>
              <a:defRPr/>
            </a:pPr>
            <a:endParaRPr lang="en-US"/>
          </a:p>
        </p:txBody>
      </p:sp>
      <p:sp>
        <p:nvSpPr>
          <p:cNvPr id="7" name="Slide Number Placeholder 6"/>
          <p:cNvSpPr>
            <a:spLocks noGrp="1"/>
          </p:cNvSpPr>
          <p:nvPr>
            <p:ph type="sldNum" sz="quarter" idx="12"/>
          </p:nvPr>
        </p:nvSpPr>
        <p:spPr>
          <a:xfrm>
            <a:off x="6553200" y="5743575"/>
            <a:ext cx="2133600" cy="365125"/>
          </a:xfrm>
          <a:prstGeom prst="rect">
            <a:avLst/>
          </a:prstGeom>
        </p:spPr>
        <p:txBody>
          <a:bodyPr vert="horz" wrap="square" lIns="91376" tIns="45688" rIns="91376" bIns="45688" numCol="1" anchor="t" anchorCtr="0" compatLnSpc="1">
            <a:prstTxWarp prst="textNoShape">
              <a:avLst/>
            </a:prstTxWarp>
          </a:bodyPr>
          <a:lstStyle>
            <a:lvl1pPr eaLnBrk="1" hangingPunct="1">
              <a:defRPr>
                <a:latin typeface="Tahoma" panose="020B0604030504040204" pitchFamily="34" charset="0"/>
              </a:defRPr>
            </a:lvl1pPr>
          </a:lstStyle>
          <a:p>
            <a:pPr>
              <a:defRPr/>
            </a:pPr>
            <a:fld id="{DBE8D797-6034-4776-A194-6C800D24A500}" type="slidenum">
              <a:rPr lang="en-US" altLang="en-US"/>
              <a:pPr>
                <a:defRPr/>
              </a:pPr>
              <a:t>‹#›</a:t>
            </a:fld>
            <a:endParaRPr lang="en-US" altLang="en-US" dirty="0"/>
          </a:p>
        </p:txBody>
      </p:sp>
    </p:spTree>
    <p:extLst>
      <p:ext uri="{BB962C8B-B14F-4D97-AF65-F5344CB8AC3E}">
        <p14:creationId xmlns:p14="http://schemas.microsoft.com/office/powerpoint/2010/main" val="4130059962"/>
      </p:ext>
    </p:extLst>
  </p:cSld>
  <p:clrMapOvr>
    <a:masterClrMapping/>
  </p:clrMapOvr>
  <p:transition spd="med">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97F28398-6B83-4769-A4E8-7FED58FFA615}" type="datetimeFigureOut">
              <a:rPr lang="en-US" smtClean="0">
                <a:solidFill>
                  <a:srgbClr val="EAE5EB"/>
                </a:solidFill>
              </a:rPr>
              <a:pPr/>
              <a:t>4/19/2021</a:t>
            </a:fld>
            <a:endParaRPr lang="en-US">
              <a:solidFill>
                <a:srgbClr val="EAE5EB"/>
              </a:solidFill>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solidFill>
                <a:srgbClr val="EAE5EB"/>
              </a:solidFill>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E03A500F-948B-461E-BC78-128E8ED99867}" type="slidenum">
              <a:rPr lang="en-US" smtClean="0">
                <a:solidFill>
                  <a:srgbClr val="EAE5EB"/>
                </a:solidFill>
              </a:rPr>
              <a:pPr/>
              <a:t>‹#›</a:t>
            </a:fld>
            <a:endParaRPr lang="en-US">
              <a:solidFill>
                <a:srgbClr val="EAE5EB"/>
              </a:solidFill>
            </a:endParaRPr>
          </a:p>
        </p:txBody>
      </p:sp>
      <p:grpSp>
        <p:nvGrpSpPr>
          <p:cNvPr id="8" name="Group 7"/>
          <p:cNvGrpSpPr/>
          <p:nvPr/>
        </p:nvGrpSpPr>
        <p:grpSpPr>
          <a:xfrm>
            <a:off x="1194102" y="2887531"/>
            <a:ext cx="6779110" cy="715581"/>
            <a:chOff x="1172584" y="1381459"/>
            <a:chExt cx="6779110" cy="715581"/>
          </a:xfrm>
          <a:effectLst>
            <a:outerShdw blurRad="38100" dist="12700" dir="16200000" rotWithShape="0">
              <a:prstClr val="black">
                <a:alpha val="30000"/>
              </a:prstClr>
            </a:outerShdw>
          </a:effectLst>
        </p:grpSpPr>
        <p:sp>
          <p:nvSpPr>
            <p:cNvPr id="9" name="TextBox 8"/>
            <p:cNvSpPr txBox="1"/>
            <p:nvPr/>
          </p:nvSpPr>
          <p:spPr>
            <a:xfrm>
              <a:off x="4147073" y="1381459"/>
              <a:ext cx="704039" cy="715581"/>
            </a:xfrm>
            <a:prstGeom prst="rect">
              <a:avLst/>
            </a:prstGeom>
            <a:noFill/>
          </p:spPr>
          <p:txBody>
            <a:bodyPr wrap="none" rtlCol="0">
              <a:spAutoFit/>
            </a:bodyPr>
            <a:lstStyle/>
            <a:p>
              <a:r>
                <a:rPr lang="en-US" sz="4050" dirty="0">
                  <a:ln w="3175">
                    <a:solidFill>
                      <a:srgbClr val="EAE5EB">
                        <a:alpha val="60000"/>
                      </a:srgbClr>
                    </a:solidFill>
                  </a:ln>
                  <a:solidFill>
                    <a:srgbClr val="EAE5EB">
                      <a:lumMod val="90000"/>
                    </a:srgbClr>
                  </a:solidFill>
                  <a:effectLst>
                    <a:outerShdw blurRad="34925" dist="12700" dir="14400000" algn="ctr" rotWithShape="0">
                      <a:srgbClr val="000000">
                        <a:alpha val="21000"/>
                      </a:srgbClr>
                    </a:outerShdw>
                  </a:effectLst>
                  <a:latin typeface="Wingdings" pitchFamily="2" charset="2"/>
                </a:rPr>
                <a:t></a:t>
              </a: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4272163974"/>
      </p:ext>
    </p:extLst>
  </p:cSld>
  <p:clrMapOvr>
    <a:overrideClrMapping bg1="dk1" tx1="lt1" bg2="dk2" tx2="lt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F28398-6B83-4769-A4E8-7FED58FFA615}" type="datetimeFigureOut">
              <a:rPr lang="en-US" smtClean="0">
                <a:solidFill>
                  <a:srgbClr val="3A1658"/>
                </a:solidFill>
              </a:rPr>
              <a:pPr/>
              <a:t>4/19/2021</a:t>
            </a:fld>
            <a:endParaRPr lang="en-US">
              <a:solidFill>
                <a:srgbClr val="3A1658"/>
              </a:solidFill>
            </a:endParaRPr>
          </a:p>
        </p:txBody>
      </p:sp>
      <p:sp>
        <p:nvSpPr>
          <p:cNvPr id="5" name="Footer Placeholder 4"/>
          <p:cNvSpPr>
            <a:spLocks noGrp="1"/>
          </p:cNvSpPr>
          <p:nvPr>
            <p:ph type="ftr" sz="quarter" idx="11"/>
          </p:nvPr>
        </p:nvSpPr>
        <p:spPr/>
        <p:txBody>
          <a:bodyPr/>
          <a:lstStyle/>
          <a:p>
            <a:endParaRPr lang="en-US">
              <a:solidFill>
                <a:srgbClr val="3A1658"/>
              </a:solidFill>
            </a:endParaRPr>
          </a:p>
        </p:txBody>
      </p:sp>
      <p:sp>
        <p:nvSpPr>
          <p:cNvPr id="6" name="Slide Number Placeholder 5"/>
          <p:cNvSpPr>
            <a:spLocks noGrp="1"/>
          </p:cNvSpPr>
          <p:nvPr>
            <p:ph type="sldNum" sz="quarter" idx="12"/>
          </p:nvPr>
        </p:nvSpPr>
        <p:spPr/>
        <p:txBody>
          <a:bodyPr/>
          <a:lstStyle/>
          <a:p>
            <a:fld id="{E03A500F-948B-461E-BC78-128E8ED99867}" type="slidenum">
              <a:rPr lang="en-US" smtClean="0">
                <a:solidFill>
                  <a:srgbClr val="3A1658"/>
                </a:solidFill>
              </a:rPr>
              <a:pPr/>
              <a:t>‹#›</a:t>
            </a:fld>
            <a:endParaRPr lang="en-US">
              <a:solidFill>
                <a:srgbClr val="3A1658"/>
              </a:solidFill>
            </a:endParaRPr>
          </a:p>
        </p:txBody>
      </p:sp>
      <p:sp>
        <p:nvSpPr>
          <p:cNvPr id="11" name="Title 10"/>
          <p:cNvSpPr>
            <a:spLocks noGrp="1"/>
          </p:cNvSpPr>
          <p:nvPr>
            <p:ph type="title"/>
          </p:nvPr>
        </p:nvSpPr>
        <p:spPr/>
        <p:txBody>
          <a:bodyPr/>
          <a:lstStyle/>
          <a:p>
            <a:r>
              <a:rPr lang="en-US"/>
              <a:t>Click to edit Master title style</a:t>
            </a:r>
          </a:p>
        </p:txBody>
      </p:sp>
      <p:grpSp>
        <p:nvGrpSpPr>
          <p:cNvPr id="12" name="Group 11"/>
          <p:cNvGrpSpPr/>
          <p:nvPr/>
        </p:nvGrpSpPr>
        <p:grpSpPr>
          <a:xfrm>
            <a:off x="1172585" y="1392217"/>
            <a:ext cx="6779110" cy="715581"/>
            <a:chOff x="1172584" y="1381459"/>
            <a:chExt cx="6779110" cy="715581"/>
          </a:xfrm>
        </p:grpSpPr>
        <p:sp>
          <p:nvSpPr>
            <p:cNvPr id="13" name="TextBox 12"/>
            <p:cNvSpPr txBox="1"/>
            <p:nvPr/>
          </p:nvSpPr>
          <p:spPr>
            <a:xfrm>
              <a:off x="4147073" y="1381459"/>
              <a:ext cx="704039" cy="715581"/>
            </a:xfrm>
            <a:prstGeom prst="rect">
              <a:avLst/>
            </a:prstGeom>
            <a:noFill/>
          </p:spPr>
          <p:txBody>
            <a:bodyPr wrap="none" rtlCol="0">
              <a:spAutoFit/>
            </a:bodyPr>
            <a:lstStyle/>
            <a:p>
              <a:r>
                <a:rPr lang="en-US" sz="4050" dirty="0">
                  <a:solidFill>
                    <a:srgbClr val="3A1658">
                      <a:lumMod val="60000"/>
                      <a:lumOff val="40000"/>
                    </a:srgbClr>
                  </a:solidFill>
                  <a:latin typeface="Wingdings" pitchFamily="2" charset="2"/>
                </a:rPr>
                <a:t></a:t>
              </a: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25384495"/>
      </p:ext>
    </p:extLst>
  </p:cSld>
  <p:clrMapOvr>
    <a:overrideClrMapping bg1="lt1" tx1="dk1" bg2="lt2" tx2="dk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5" y="2887580"/>
            <a:ext cx="6779110" cy="715581"/>
            <a:chOff x="1172584" y="1381459"/>
            <a:chExt cx="6779110" cy="715581"/>
          </a:xfrm>
        </p:grpSpPr>
        <p:sp>
          <p:nvSpPr>
            <p:cNvPr id="9" name="TextBox 8"/>
            <p:cNvSpPr txBox="1"/>
            <p:nvPr/>
          </p:nvSpPr>
          <p:spPr>
            <a:xfrm>
              <a:off x="4147073" y="1381459"/>
              <a:ext cx="704039" cy="715581"/>
            </a:xfrm>
            <a:prstGeom prst="rect">
              <a:avLst/>
            </a:prstGeom>
            <a:noFill/>
          </p:spPr>
          <p:txBody>
            <a:bodyPr wrap="none" rtlCol="0">
              <a:spAutoFit/>
            </a:bodyPr>
            <a:lstStyle/>
            <a:p>
              <a:r>
                <a:rPr lang="en-US" sz="4050" dirty="0">
                  <a:solidFill>
                    <a:srgbClr val="3A1658">
                      <a:lumMod val="60000"/>
                      <a:lumOff val="40000"/>
                    </a:srgbClr>
                  </a:solidFill>
                  <a:latin typeface="Wingdings" pitchFamily="2" charset="2"/>
                </a:rPr>
                <a:t></a:t>
              </a: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1" y="1204857"/>
            <a:ext cx="7754713" cy="1910716"/>
          </a:xfrm>
        </p:spPr>
        <p:txBody>
          <a:bodyPr anchor="b"/>
          <a:lstStyle>
            <a:lvl1pPr algn="ctr">
              <a:defRPr sz="4050" b="0" cap="none"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699248" y="3767318"/>
            <a:ext cx="7734747" cy="1500187"/>
          </a:xfrm>
        </p:spPr>
        <p:txBody>
          <a:bodyPr anchor="t"/>
          <a:lstStyle>
            <a:lvl1pPr marL="0" indent="0" algn="ctr">
              <a:buNone/>
              <a:defRPr sz="1500">
                <a:solidFill>
                  <a:schemeClr val="tx2"/>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7F28398-6B83-4769-A4E8-7FED58FFA615}" type="datetimeFigureOut">
              <a:rPr lang="en-US" smtClean="0">
                <a:solidFill>
                  <a:srgbClr val="3A1658"/>
                </a:solidFill>
              </a:rPr>
              <a:pPr/>
              <a:t>4/19/2021</a:t>
            </a:fld>
            <a:endParaRPr lang="en-US">
              <a:solidFill>
                <a:srgbClr val="3A1658"/>
              </a:solidFill>
            </a:endParaRPr>
          </a:p>
        </p:txBody>
      </p:sp>
      <p:sp>
        <p:nvSpPr>
          <p:cNvPr id="5" name="Footer Placeholder 4"/>
          <p:cNvSpPr>
            <a:spLocks noGrp="1"/>
          </p:cNvSpPr>
          <p:nvPr>
            <p:ph type="ftr" sz="quarter" idx="11"/>
          </p:nvPr>
        </p:nvSpPr>
        <p:spPr/>
        <p:txBody>
          <a:bodyPr/>
          <a:lstStyle/>
          <a:p>
            <a:endParaRPr lang="en-US">
              <a:solidFill>
                <a:srgbClr val="3A1658"/>
              </a:solidFill>
            </a:endParaRPr>
          </a:p>
        </p:txBody>
      </p:sp>
      <p:sp>
        <p:nvSpPr>
          <p:cNvPr id="6" name="Slide Number Placeholder 5"/>
          <p:cNvSpPr>
            <a:spLocks noGrp="1"/>
          </p:cNvSpPr>
          <p:nvPr>
            <p:ph type="sldNum" sz="quarter" idx="12"/>
          </p:nvPr>
        </p:nvSpPr>
        <p:spPr/>
        <p:txBody>
          <a:bodyPr/>
          <a:lstStyle/>
          <a:p>
            <a:fld id="{E03A500F-948B-461E-BC78-128E8ED99867}" type="slidenum">
              <a:rPr lang="en-US" smtClean="0">
                <a:solidFill>
                  <a:srgbClr val="3A1658"/>
                </a:solidFill>
              </a:rPr>
              <a:pPr/>
              <a:t>‹#›</a:t>
            </a:fld>
            <a:endParaRPr lang="en-US">
              <a:solidFill>
                <a:srgbClr val="3A1658"/>
              </a:solidFill>
            </a:endParaRPr>
          </a:p>
        </p:txBody>
      </p:sp>
    </p:spTree>
    <p:extLst>
      <p:ext uri="{BB962C8B-B14F-4D97-AF65-F5344CB8AC3E}">
        <p14:creationId xmlns:p14="http://schemas.microsoft.com/office/powerpoint/2010/main" val="1642416595"/>
      </p:ext>
    </p:extLst>
  </p:cSld>
  <p:clrMapOvr>
    <a:overrideClrMapping bg1="lt1" tx1="dk1" bg2="lt2" tx2="dk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97F28398-6B83-4769-A4E8-7FED58FFA615}" type="datetimeFigureOut">
              <a:rPr lang="en-US" smtClean="0">
                <a:solidFill>
                  <a:srgbClr val="3A1658"/>
                </a:solidFill>
              </a:rPr>
              <a:pPr/>
              <a:t>4/19/2021</a:t>
            </a:fld>
            <a:endParaRPr lang="en-US">
              <a:solidFill>
                <a:srgbClr val="3A1658"/>
              </a:solidFill>
            </a:endParaRPr>
          </a:p>
        </p:txBody>
      </p:sp>
      <p:sp>
        <p:nvSpPr>
          <p:cNvPr id="6" name="Footer Placeholder 5"/>
          <p:cNvSpPr>
            <a:spLocks noGrp="1"/>
          </p:cNvSpPr>
          <p:nvPr>
            <p:ph type="ftr" sz="quarter" idx="11"/>
          </p:nvPr>
        </p:nvSpPr>
        <p:spPr/>
        <p:txBody>
          <a:bodyPr/>
          <a:lstStyle/>
          <a:p>
            <a:endParaRPr lang="en-US">
              <a:solidFill>
                <a:srgbClr val="3A1658"/>
              </a:solidFill>
            </a:endParaRPr>
          </a:p>
        </p:txBody>
      </p:sp>
      <p:sp>
        <p:nvSpPr>
          <p:cNvPr id="7" name="Slide Number Placeholder 6"/>
          <p:cNvSpPr>
            <a:spLocks noGrp="1"/>
          </p:cNvSpPr>
          <p:nvPr>
            <p:ph type="sldNum" sz="quarter" idx="12"/>
          </p:nvPr>
        </p:nvSpPr>
        <p:spPr/>
        <p:txBody>
          <a:bodyPr/>
          <a:lstStyle/>
          <a:p>
            <a:fld id="{E03A500F-948B-461E-BC78-128E8ED99867}" type="slidenum">
              <a:rPr lang="en-US" smtClean="0">
                <a:solidFill>
                  <a:srgbClr val="3A1658"/>
                </a:solidFill>
              </a:rPr>
              <a:pPr/>
              <a:t>‹#›</a:t>
            </a:fld>
            <a:endParaRPr lang="en-US">
              <a:solidFill>
                <a:srgbClr val="3A1658"/>
              </a:solidFill>
            </a:endParaRPr>
          </a:p>
        </p:txBody>
      </p:sp>
      <p:sp>
        <p:nvSpPr>
          <p:cNvPr id="12" name="Title 1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grpSp>
        <p:nvGrpSpPr>
          <p:cNvPr id="13" name="Group 12"/>
          <p:cNvGrpSpPr/>
          <p:nvPr/>
        </p:nvGrpSpPr>
        <p:grpSpPr>
          <a:xfrm>
            <a:off x="1172585" y="1392217"/>
            <a:ext cx="6779110" cy="715581"/>
            <a:chOff x="1172584" y="1381459"/>
            <a:chExt cx="6779110" cy="715581"/>
          </a:xfrm>
        </p:grpSpPr>
        <p:sp>
          <p:nvSpPr>
            <p:cNvPr id="14" name="TextBox 13"/>
            <p:cNvSpPr txBox="1"/>
            <p:nvPr/>
          </p:nvSpPr>
          <p:spPr>
            <a:xfrm>
              <a:off x="4147073" y="1381459"/>
              <a:ext cx="704039" cy="715581"/>
            </a:xfrm>
            <a:prstGeom prst="rect">
              <a:avLst/>
            </a:prstGeom>
            <a:noFill/>
          </p:spPr>
          <p:txBody>
            <a:bodyPr wrap="none" rtlCol="0">
              <a:spAutoFit/>
            </a:bodyPr>
            <a:lstStyle/>
            <a:p>
              <a:r>
                <a:rPr lang="en-US" sz="4050" dirty="0">
                  <a:solidFill>
                    <a:srgbClr val="3A1658">
                      <a:lumMod val="60000"/>
                      <a:lumOff val="40000"/>
                    </a:srgbClr>
                  </a:solidFill>
                  <a:latin typeface="Wingdings" pitchFamily="2" charset="2"/>
                </a:rPr>
                <a:t></a:t>
              </a: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9"/>
          <p:cNvSpPr>
            <a:spLocks noGrp="1"/>
          </p:cNvSpPr>
          <p:nvPr>
            <p:ph sz="quarter" idx="14"/>
          </p:nvPr>
        </p:nvSpPr>
        <p:spPr>
          <a:xfrm>
            <a:off x="4645151" y="2240280"/>
            <a:ext cx="3803904" cy="387705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3704944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1800" b="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88488" y="2947595"/>
            <a:ext cx="3803904" cy="317296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1800" b="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7F28398-6B83-4769-A4E8-7FED58FFA615}" type="datetimeFigureOut">
              <a:rPr lang="en-US" smtClean="0">
                <a:solidFill>
                  <a:srgbClr val="3A1658"/>
                </a:solidFill>
              </a:rPr>
              <a:pPr/>
              <a:t>4/19/2021</a:t>
            </a:fld>
            <a:endParaRPr lang="en-US">
              <a:solidFill>
                <a:srgbClr val="3A1658"/>
              </a:solidFill>
            </a:endParaRPr>
          </a:p>
        </p:txBody>
      </p:sp>
      <p:sp>
        <p:nvSpPr>
          <p:cNvPr id="8" name="Footer Placeholder 7"/>
          <p:cNvSpPr>
            <a:spLocks noGrp="1"/>
          </p:cNvSpPr>
          <p:nvPr>
            <p:ph type="ftr" sz="quarter" idx="11"/>
          </p:nvPr>
        </p:nvSpPr>
        <p:spPr/>
        <p:txBody>
          <a:bodyPr/>
          <a:lstStyle/>
          <a:p>
            <a:endParaRPr lang="en-US">
              <a:solidFill>
                <a:srgbClr val="3A1658"/>
              </a:solidFill>
            </a:endParaRPr>
          </a:p>
        </p:txBody>
      </p:sp>
      <p:sp>
        <p:nvSpPr>
          <p:cNvPr id="9" name="Slide Number Placeholder 8"/>
          <p:cNvSpPr>
            <a:spLocks noGrp="1"/>
          </p:cNvSpPr>
          <p:nvPr>
            <p:ph type="sldNum" sz="quarter" idx="12"/>
          </p:nvPr>
        </p:nvSpPr>
        <p:spPr/>
        <p:txBody>
          <a:bodyPr/>
          <a:lstStyle/>
          <a:p>
            <a:fld id="{E03A500F-948B-461E-BC78-128E8ED99867}" type="slidenum">
              <a:rPr lang="en-US" smtClean="0">
                <a:solidFill>
                  <a:srgbClr val="3A1658"/>
                </a:solidFill>
              </a:rPr>
              <a:pPr/>
              <a:t>‹#›</a:t>
            </a:fld>
            <a:endParaRPr lang="en-US">
              <a:solidFill>
                <a:srgbClr val="3A1658"/>
              </a:solidFill>
            </a:endParaRPr>
          </a:p>
        </p:txBody>
      </p:sp>
      <p:grpSp>
        <p:nvGrpSpPr>
          <p:cNvPr id="14" name="Group 13"/>
          <p:cNvGrpSpPr/>
          <p:nvPr/>
        </p:nvGrpSpPr>
        <p:grpSpPr>
          <a:xfrm>
            <a:off x="1172585" y="1392217"/>
            <a:ext cx="6779110" cy="715581"/>
            <a:chOff x="1172584" y="1381459"/>
            <a:chExt cx="6779110" cy="715581"/>
          </a:xfrm>
        </p:grpSpPr>
        <p:sp>
          <p:nvSpPr>
            <p:cNvPr id="16" name="TextBox 15"/>
            <p:cNvSpPr txBox="1"/>
            <p:nvPr/>
          </p:nvSpPr>
          <p:spPr>
            <a:xfrm>
              <a:off x="4147073" y="1381459"/>
              <a:ext cx="704039" cy="715581"/>
            </a:xfrm>
            <a:prstGeom prst="rect">
              <a:avLst/>
            </a:prstGeom>
            <a:noFill/>
          </p:spPr>
          <p:txBody>
            <a:bodyPr wrap="none" rtlCol="0">
              <a:spAutoFit/>
            </a:bodyPr>
            <a:lstStyle/>
            <a:p>
              <a:r>
                <a:rPr lang="en-US" sz="4050" dirty="0">
                  <a:solidFill>
                    <a:srgbClr val="3A1658">
                      <a:lumMod val="60000"/>
                      <a:lumOff val="40000"/>
                    </a:srgbClr>
                  </a:solidFill>
                  <a:latin typeface="Wingdings" pitchFamily="2" charset="2"/>
                </a:rPr>
                <a:t></a:t>
              </a: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130041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7F28398-6B83-4769-A4E8-7FED58FFA615}" type="datetimeFigureOut">
              <a:rPr lang="en-US" smtClean="0">
                <a:solidFill>
                  <a:srgbClr val="3A1658"/>
                </a:solidFill>
              </a:rPr>
              <a:pPr/>
              <a:t>4/19/2021</a:t>
            </a:fld>
            <a:endParaRPr lang="en-US">
              <a:solidFill>
                <a:srgbClr val="3A1658"/>
              </a:solidFill>
            </a:endParaRPr>
          </a:p>
        </p:txBody>
      </p:sp>
      <p:sp>
        <p:nvSpPr>
          <p:cNvPr id="4" name="Footer Placeholder 3"/>
          <p:cNvSpPr>
            <a:spLocks noGrp="1"/>
          </p:cNvSpPr>
          <p:nvPr>
            <p:ph type="ftr" sz="quarter" idx="11"/>
          </p:nvPr>
        </p:nvSpPr>
        <p:spPr/>
        <p:txBody>
          <a:bodyPr/>
          <a:lstStyle/>
          <a:p>
            <a:endParaRPr lang="en-US">
              <a:solidFill>
                <a:srgbClr val="3A1658"/>
              </a:solidFill>
            </a:endParaRPr>
          </a:p>
        </p:txBody>
      </p:sp>
      <p:sp>
        <p:nvSpPr>
          <p:cNvPr id="5" name="Slide Number Placeholder 4"/>
          <p:cNvSpPr>
            <a:spLocks noGrp="1"/>
          </p:cNvSpPr>
          <p:nvPr>
            <p:ph type="sldNum" sz="quarter" idx="12"/>
          </p:nvPr>
        </p:nvSpPr>
        <p:spPr/>
        <p:txBody>
          <a:bodyPr/>
          <a:lstStyle/>
          <a:p>
            <a:fld id="{E03A500F-948B-461E-BC78-128E8ED99867}" type="slidenum">
              <a:rPr lang="en-US" smtClean="0">
                <a:solidFill>
                  <a:srgbClr val="3A1658"/>
                </a:solidFill>
              </a:rPr>
              <a:pPr/>
              <a:t>‹#›</a:t>
            </a:fld>
            <a:endParaRPr lang="en-US">
              <a:solidFill>
                <a:srgbClr val="3A1658"/>
              </a:solidFill>
            </a:endParaRPr>
          </a:p>
        </p:txBody>
      </p:sp>
      <p:grpSp>
        <p:nvGrpSpPr>
          <p:cNvPr id="10" name="Group 9"/>
          <p:cNvGrpSpPr/>
          <p:nvPr/>
        </p:nvGrpSpPr>
        <p:grpSpPr>
          <a:xfrm>
            <a:off x="1172585" y="1392217"/>
            <a:ext cx="6779110" cy="715581"/>
            <a:chOff x="1172584" y="1381459"/>
            <a:chExt cx="6779110" cy="715581"/>
          </a:xfrm>
        </p:grpSpPr>
        <p:sp>
          <p:nvSpPr>
            <p:cNvPr id="14" name="TextBox 13"/>
            <p:cNvSpPr txBox="1"/>
            <p:nvPr/>
          </p:nvSpPr>
          <p:spPr>
            <a:xfrm>
              <a:off x="4147073" y="1381459"/>
              <a:ext cx="704039" cy="715581"/>
            </a:xfrm>
            <a:prstGeom prst="rect">
              <a:avLst/>
            </a:prstGeom>
            <a:noFill/>
          </p:spPr>
          <p:txBody>
            <a:bodyPr wrap="none" rtlCol="0">
              <a:spAutoFit/>
            </a:bodyPr>
            <a:lstStyle/>
            <a:p>
              <a:r>
                <a:rPr lang="en-US" sz="4050" dirty="0">
                  <a:solidFill>
                    <a:srgbClr val="3A1658">
                      <a:lumMod val="60000"/>
                      <a:lumOff val="40000"/>
                    </a:srgbClr>
                  </a:solidFill>
                  <a:latin typeface="Wingdings" pitchFamily="2" charset="2"/>
                </a:rPr>
                <a:t></a:t>
              </a: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8922818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F28398-6B83-4769-A4E8-7FED58FFA615}" type="datetimeFigureOut">
              <a:rPr lang="en-US" smtClean="0">
                <a:solidFill>
                  <a:srgbClr val="3A1658"/>
                </a:solidFill>
              </a:rPr>
              <a:pPr/>
              <a:t>4/19/2021</a:t>
            </a:fld>
            <a:endParaRPr lang="en-US">
              <a:solidFill>
                <a:srgbClr val="3A1658"/>
              </a:solidFill>
            </a:endParaRPr>
          </a:p>
        </p:txBody>
      </p:sp>
      <p:sp>
        <p:nvSpPr>
          <p:cNvPr id="3" name="Footer Placeholder 2"/>
          <p:cNvSpPr>
            <a:spLocks noGrp="1"/>
          </p:cNvSpPr>
          <p:nvPr>
            <p:ph type="ftr" sz="quarter" idx="11"/>
          </p:nvPr>
        </p:nvSpPr>
        <p:spPr/>
        <p:txBody>
          <a:bodyPr/>
          <a:lstStyle/>
          <a:p>
            <a:endParaRPr lang="en-US">
              <a:solidFill>
                <a:srgbClr val="3A1658"/>
              </a:solidFill>
            </a:endParaRPr>
          </a:p>
        </p:txBody>
      </p:sp>
      <p:sp>
        <p:nvSpPr>
          <p:cNvPr id="4" name="Slide Number Placeholder 3"/>
          <p:cNvSpPr>
            <a:spLocks noGrp="1"/>
          </p:cNvSpPr>
          <p:nvPr>
            <p:ph type="sldNum" sz="quarter" idx="12"/>
          </p:nvPr>
        </p:nvSpPr>
        <p:spPr/>
        <p:txBody>
          <a:bodyPr/>
          <a:lstStyle/>
          <a:p>
            <a:fld id="{E03A500F-948B-461E-BC78-128E8ED99867}" type="slidenum">
              <a:rPr lang="en-US" smtClean="0">
                <a:solidFill>
                  <a:srgbClr val="3A1658"/>
                </a:solidFill>
              </a:rPr>
              <a:pPr/>
              <a:t>‹#›</a:t>
            </a:fld>
            <a:endParaRPr lang="en-US">
              <a:solidFill>
                <a:srgbClr val="3A1658"/>
              </a:solidFill>
            </a:endParaRPr>
          </a:p>
        </p:txBody>
      </p:sp>
    </p:spTree>
    <p:extLst>
      <p:ext uri="{BB962C8B-B14F-4D97-AF65-F5344CB8AC3E}">
        <p14:creationId xmlns:p14="http://schemas.microsoft.com/office/powerpoint/2010/main" val="305818816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80" y="1678197"/>
            <a:ext cx="3422483" cy="1886921"/>
          </a:xfrm>
        </p:spPr>
        <p:txBody>
          <a:bodyPr anchor="b"/>
          <a:lstStyle>
            <a:lvl1pPr algn="l">
              <a:defRPr sz="2100" b="0"/>
            </a:lvl1pPr>
          </a:lstStyle>
          <a:p>
            <a:r>
              <a:rPr lang="en-US"/>
              <a:t>Click to edit Master title style</a:t>
            </a:r>
          </a:p>
        </p:txBody>
      </p:sp>
      <p:sp>
        <p:nvSpPr>
          <p:cNvPr id="3" name="Content Placeholder 2"/>
          <p:cNvSpPr>
            <a:spLocks noGrp="1"/>
          </p:cNvSpPr>
          <p:nvPr>
            <p:ph idx="1"/>
          </p:nvPr>
        </p:nvSpPr>
        <p:spPr>
          <a:xfrm>
            <a:off x="692002" y="559400"/>
            <a:ext cx="4116667" cy="5566765"/>
          </a:xfrm>
        </p:spPr>
        <p:txBody>
          <a:bodyPr anchor="ctr"/>
          <a:lstStyle>
            <a:lvl1pPr>
              <a:defRPr sz="1800"/>
            </a:lvl1pPr>
            <a:lvl2pPr>
              <a:defRPr sz="1650"/>
            </a:lvl2pPr>
            <a:lvl3pPr>
              <a:defRPr sz="1500"/>
            </a:lvl3pPr>
            <a:lvl4pPr>
              <a:defRPr sz="1350"/>
            </a:lvl4pPr>
            <a:lvl5pPr>
              <a:defRPr sz="12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34580" y="3603814"/>
            <a:ext cx="3411725" cy="2517289"/>
          </a:xfrm>
        </p:spPr>
        <p:txBody>
          <a:bodyPr>
            <a:normAutofit/>
          </a:bodyPr>
          <a:lstStyle>
            <a:lvl1pPr marL="0" indent="0">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97F28398-6B83-4769-A4E8-7FED58FFA615}" type="datetimeFigureOut">
              <a:rPr lang="en-US" smtClean="0">
                <a:solidFill>
                  <a:srgbClr val="3A1658"/>
                </a:solidFill>
              </a:rPr>
              <a:pPr/>
              <a:t>4/19/2021</a:t>
            </a:fld>
            <a:endParaRPr lang="en-US">
              <a:solidFill>
                <a:srgbClr val="3A1658"/>
              </a:solidFill>
            </a:endParaRPr>
          </a:p>
        </p:txBody>
      </p:sp>
      <p:sp>
        <p:nvSpPr>
          <p:cNvPr id="6" name="Footer Placeholder 5"/>
          <p:cNvSpPr>
            <a:spLocks noGrp="1"/>
          </p:cNvSpPr>
          <p:nvPr>
            <p:ph type="ftr" sz="quarter" idx="11"/>
          </p:nvPr>
        </p:nvSpPr>
        <p:spPr/>
        <p:txBody>
          <a:bodyPr/>
          <a:lstStyle/>
          <a:p>
            <a:endParaRPr lang="en-US">
              <a:solidFill>
                <a:srgbClr val="3A1658"/>
              </a:solidFill>
            </a:endParaRPr>
          </a:p>
        </p:txBody>
      </p:sp>
      <p:sp>
        <p:nvSpPr>
          <p:cNvPr id="7" name="Slide Number Placeholder 6"/>
          <p:cNvSpPr>
            <a:spLocks noGrp="1"/>
          </p:cNvSpPr>
          <p:nvPr>
            <p:ph type="sldNum" sz="quarter" idx="12"/>
          </p:nvPr>
        </p:nvSpPr>
        <p:spPr/>
        <p:txBody>
          <a:bodyPr/>
          <a:lstStyle/>
          <a:p>
            <a:fld id="{E03A500F-948B-461E-BC78-128E8ED99867}" type="slidenum">
              <a:rPr lang="en-US" smtClean="0">
                <a:solidFill>
                  <a:srgbClr val="3A1658"/>
                </a:solidFill>
              </a:rPr>
              <a:pPr/>
              <a:t>‹#›</a:t>
            </a:fld>
            <a:endParaRPr lang="en-US">
              <a:solidFill>
                <a:srgbClr val="3A1658"/>
              </a:solidFill>
            </a:endParaRPr>
          </a:p>
        </p:txBody>
      </p:sp>
    </p:spTree>
    <p:extLst>
      <p:ext uri="{BB962C8B-B14F-4D97-AF65-F5344CB8AC3E}">
        <p14:creationId xmlns:p14="http://schemas.microsoft.com/office/powerpoint/2010/main" val="40354793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2" y="4668820"/>
            <a:ext cx="7767021" cy="644729"/>
          </a:xfrm>
        </p:spPr>
        <p:txBody>
          <a:bodyPr anchor="b"/>
          <a:lstStyle>
            <a:lvl1pPr algn="ctr">
              <a:defRPr sz="2100" b="0"/>
            </a:lvl1pPr>
          </a:lstStyle>
          <a:p>
            <a:r>
              <a:rPr lang="en-US"/>
              <a:t>Click to edit Master title style</a:t>
            </a:r>
          </a:p>
        </p:txBody>
      </p:sp>
      <p:sp>
        <p:nvSpPr>
          <p:cNvPr id="3" name="Picture Placeholder 2"/>
          <p:cNvSpPr>
            <a:spLocks noGrp="1"/>
          </p:cNvSpPr>
          <p:nvPr>
            <p:ph type="pic" idx="1"/>
          </p:nvPr>
        </p:nvSpPr>
        <p:spPr>
          <a:xfrm rot="240000">
            <a:off x="2183793"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88490" y="5324306"/>
            <a:ext cx="7756264" cy="804862"/>
          </a:xfrm>
        </p:spPr>
        <p:txBody>
          <a:bodyPr>
            <a:normAutofit/>
          </a:bodyPr>
          <a:lstStyle>
            <a:lvl1pPr marL="0" indent="0" algn="ctr">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97F28398-6B83-4769-A4E8-7FED58FFA615}" type="datetimeFigureOut">
              <a:rPr lang="en-US" smtClean="0">
                <a:solidFill>
                  <a:srgbClr val="3A1658"/>
                </a:solidFill>
              </a:rPr>
              <a:pPr/>
              <a:t>4/19/2021</a:t>
            </a:fld>
            <a:endParaRPr lang="en-US">
              <a:solidFill>
                <a:srgbClr val="3A1658"/>
              </a:solidFill>
            </a:endParaRPr>
          </a:p>
        </p:txBody>
      </p:sp>
      <p:sp>
        <p:nvSpPr>
          <p:cNvPr id="6" name="Footer Placeholder 5"/>
          <p:cNvSpPr>
            <a:spLocks noGrp="1"/>
          </p:cNvSpPr>
          <p:nvPr>
            <p:ph type="ftr" sz="quarter" idx="11"/>
          </p:nvPr>
        </p:nvSpPr>
        <p:spPr/>
        <p:txBody>
          <a:bodyPr/>
          <a:lstStyle/>
          <a:p>
            <a:endParaRPr lang="en-US">
              <a:solidFill>
                <a:srgbClr val="3A1658"/>
              </a:solidFill>
            </a:endParaRPr>
          </a:p>
        </p:txBody>
      </p:sp>
      <p:sp>
        <p:nvSpPr>
          <p:cNvPr id="7" name="Slide Number Placeholder 6"/>
          <p:cNvSpPr>
            <a:spLocks noGrp="1"/>
          </p:cNvSpPr>
          <p:nvPr>
            <p:ph type="sldNum" sz="quarter" idx="12"/>
          </p:nvPr>
        </p:nvSpPr>
        <p:spPr/>
        <p:txBody>
          <a:bodyPr/>
          <a:lstStyle/>
          <a:p>
            <a:fld id="{E03A500F-948B-461E-BC78-128E8ED99867}" type="slidenum">
              <a:rPr lang="en-US" smtClean="0">
                <a:solidFill>
                  <a:srgbClr val="3A1658"/>
                </a:solidFill>
              </a:rPr>
              <a:pPr/>
              <a:t>‹#›</a:t>
            </a:fld>
            <a:endParaRPr lang="en-US">
              <a:solidFill>
                <a:srgbClr val="3A1658"/>
              </a:solidFill>
            </a:endParaRPr>
          </a:p>
        </p:txBody>
      </p:sp>
    </p:spTree>
    <p:extLst>
      <p:ext uri="{BB962C8B-B14F-4D97-AF65-F5344CB8AC3E}">
        <p14:creationId xmlns:p14="http://schemas.microsoft.com/office/powerpoint/2010/main" val="22215233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92A1E81-C2B9-4067-B333-71AB3106DC3E}" type="datetimeFigureOut">
              <a:rPr lang="en-US" smtClean="0"/>
              <a:t>4/19/2021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23353B-CC5B-4B38-A244-08E8944BFEC4}" type="slidenum">
              <a:rPr lang="en-US" smtClean="0"/>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F28398-6B83-4769-A4E8-7FED58FFA615}" type="datetimeFigureOut">
              <a:rPr lang="en-US" smtClean="0">
                <a:solidFill>
                  <a:srgbClr val="3A1658"/>
                </a:solidFill>
              </a:rPr>
              <a:pPr/>
              <a:t>4/19/2021</a:t>
            </a:fld>
            <a:endParaRPr lang="en-US">
              <a:solidFill>
                <a:srgbClr val="3A1658"/>
              </a:solidFill>
            </a:endParaRPr>
          </a:p>
        </p:txBody>
      </p:sp>
      <p:sp>
        <p:nvSpPr>
          <p:cNvPr id="5" name="Footer Placeholder 4"/>
          <p:cNvSpPr>
            <a:spLocks noGrp="1"/>
          </p:cNvSpPr>
          <p:nvPr>
            <p:ph type="ftr" sz="quarter" idx="11"/>
          </p:nvPr>
        </p:nvSpPr>
        <p:spPr/>
        <p:txBody>
          <a:bodyPr/>
          <a:lstStyle/>
          <a:p>
            <a:endParaRPr lang="en-US">
              <a:solidFill>
                <a:srgbClr val="3A1658"/>
              </a:solidFill>
            </a:endParaRPr>
          </a:p>
        </p:txBody>
      </p:sp>
      <p:sp>
        <p:nvSpPr>
          <p:cNvPr id="6" name="Slide Number Placeholder 5"/>
          <p:cNvSpPr>
            <a:spLocks noGrp="1"/>
          </p:cNvSpPr>
          <p:nvPr>
            <p:ph type="sldNum" sz="quarter" idx="12"/>
          </p:nvPr>
        </p:nvSpPr>
        <p:spPr/>
        <p:txBody>
          <a:bodyPr/>
          <a:lstStyle/>
          <a:p>
            <a:fld id="{E03A500F-948B-461E-BC78-128E8ED99867}" type="slidenum">
              <a:rPr lang="en-US" smtClean="0">
                <a:solidFill>
                  <a:srgbClr val="3A1658"/>
                </a:solidFill>
              </a:rPr>
              <a:pPr/>
              <a:t>‹#›</a:t>
            </a:fld>
            <a:endParaRPr lang="en-US">
              <a:solidFill>
                <a:srgbClr val="3A1658"/>
              </a:solidFill>
            </a:endParaRPr>
          </a:p>
        </p:txBody>
      </p:sp>
      <p:grpSp>
        <p:nvGrpSpPr>
          <p:cNvPr id="11" name="Group 10"/>
          <p:cNvGrpSpPr/>
          <p:nvPr/>
        </p:nvGrpSpPr>
        <p:grpSpPr>
          <a:xfrm>
            <a:off x="1172585" y="1392217"/>
            <a:ext cx="6779110" cy="715581"/>
            <a:chOff x="1172584" y="1381459"/>
            <a:chExt cx="6779110" cy="715581"/>
          </a:xfrm>
        </p:grpSpPr>
        <p:sp>
          <p:nvSpPr>
            <p:cNvPr id="15" name="TextBox 14"/>
            <p:cNvSpPr txBox="1"/>
            <p:nvPr/>
          </p:nvSpPr>
          <p:spPr>
            <a:xfrm>
              <a:off x="4147073" y="1381459"/>
              <a:ext cx="704039" cy="715581"/>
            </a:xfrm>
            <a:prstGeom prst="rect">
              <a:avLst/>
            </a:prstGeom>
            <a:noFill/>
          </p:spPr>
          <p:txBody>
            <a:bodyPr wrap="none" rtlCol="0">
              <a:spAutoFit/>
            </a:bodyPr>
            <a:lstStyle/>
            <a:p>
              <a:r>
                <a:rPr lang="en-US" sz="4050" dirty="0">
                  <a:solidFill>
                    <a:srgbClr val="3A1658">
                      <a:lumMod val="60000"/>
                      <a:lumOff val="40000"/>
                    </a:srgbClr>
                  </a:solidFill>
                  <a:latin typeface="Wingdings" pitchFamily="2" charset="2"/>
                </a:rPr>
                <a:t></a:t>
              </a: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9855776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1" y="559400"/>
            <a:ext cx="1678193" cy="556676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8489" y="849856"/>
            <a:ext cx="5507917" cy="502382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F28398-6B83-4769-A4E8-7FED58FFA615}" type="datetimeFigureOut">
              <a:rPr lang="en-US" smtClean="0">
                <a:solidFill>
                  <a:srgbClr val="3A1658"/>
                </a:solidFill>
              </a:rPr>
              <a:pPr/>
              <a:t>4/19/2021</a:t>
            </a:fld>
            <a:endParaRPr lang="en-US">
              <a:solidFill>
                <a:srgbClr val="3A1658"/>
              </a:solidFill>
            </a:endParaRPr>
          </a:p>
        </p:txBody>
      </p:sp>
      <p:sp>
        <p:nvSpPr>
          <p:cNvPr id="5" name="Footer Placeholder 4"/>
          <p:cNvSpPr>
            <a:spLocks noGrp="1"/>
          </p:cNvSpPr>
          <p:nvPr>
            <p:ph type="ftr" sz="quarter" idx="11"/>
          </p:nvPr>
        </p:nvSpPr>
        <p:spPr/>
        <p:txBody>
          <a:bodyPr/>
          <a:lstStyle/>
          <a:p>
            <a:endParaRPr lang="en-US">
              <a:solidFill>
                <a:srgbClr val="3A1658"/>
              </a:solidFill>
            </a:endParaRPr>
          </a:p>
        </p:txBody>
      </p:sp>
      <p:sp>
        <p:nvSpPr>
          <p:cNvPr id="6" name="Slide Number Placeholder 5"/>
          <p:cNvSpPr>
            <a:spLocks noGrp="1"/>
          </p:cNvSpPr>
          <p:nvPr>
            <p:ph type="sldNum" sz="quarter" idx="12"/>
          </p:nvPr>
        </p:nvSpPr>
        <p:spPr/>
        <p:txBody>
          <a:bodyPr/>
          <a:lstStyle/>
          <a:p>
            <a:fld id="{E03A500F-948B-461E-BC78-128E8ED99867}" type="slidenum">
              <a:rPr lang="en-US" smtClean="0">
                <a:solidFill>
                  <a:srgbClr val="3A1658"/>
                </a:solidFill>
              </a:rPr>
              <a:pPr/>
              <a:t>‹#›</a:t>
            </a:fld>
            <a:endParaRPr lang="en-US">
              <a:solidFill>
                <a:srgbClr val="3A1658"/>
              </a:solidFill>
            </a:endParaRPr>
          </a:p>
        </p:txBody>
      </p:sp>
      <p:grpSp>
        <p:nvGrpSpPr>
          <p:cNvPr id="11" name="Group 10"/>
          <p:cNvGrpSpPr/>
          <p:nvPr/>
        </p:nvGrpSpPr>
        <p:grpSpPr>
          <a:xfrm rot="5400000">
            <a:off x="3909051" y="2984700"/>
            <a:ext cx="5480154" cy="715581"/>
            <a:chOff x="1815339" y="1485332"/>
            <a:chExt cx="5480154" cy="715580"/>
          </a:xfrm>
        </p:grpSpPr>
        <p:sp>
          <p:nvSpPr>
            <p:cNvPr id="12" name="TextBox 11"/>
            <p:cNvSpPr txBox="1"/>
            <p:nvPr/>
          </p:nvSpPr>
          <p:spPr>
            <a:xfrm>
              <a:off x="4233636" y="1485332"/>
              <a:ext cx="704039" cy="715580"/>
            </a:xfrm>
            <a:prstGeom prst="rect">
              <a:avLst/>
            </a:prstGeom>
            <a:noFill/>
          </p:spPr>
          <p:txBody>
            <a:bodyPr wrap="none" rtlCol="0">
              <a:spAutoFit/>
            </a:bodyPr>
            <a:lstStyle/>
            <a:p>
              <a:r>
                <a:rPr lang="en-US" sz="4050" dirty="0">
                  <a:solidFill>
                    <a:srgbClr val="3A1658">
                      <a:lumMod val="60000"/>
                      <a:lumOff val="40000"/>
                    </a:srgbClr>
                  </a:solidFill>
                  <a:latin typeface="Wingdings" pitchFamily="2" charset="2"/>
                </a:rPr>
                <a:t></a:t>
              </a: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1842765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200150" y="2386744"/>
            <a:ext cx="6743700" cy="1645920"/>
          </a:xfrm>
          <a:solidFill>
            <a:srgbClr val="FFFFFF"/>
          </a:solidFill>
          <a:ln w="38100">
            <a:solidFill>
              <a:srgbClr val="404040"/>
            </a:solidFill>
          </a:ln>
        </p:spPr>
        <p:txBody>
          <a:bodyPr lIns="274320" rIns="274320" anchor="ctr" anchorCtr="1">
            <a:normAutofit/>
          </a:bodyPr>
          <a:lstStyle>
            <a:lvl1pPr algn="ctr">
              <a:defRPr sz="285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021396" y="4352544"/>
            <a:ext cx="5101209" cy="1239894"/>
          </a:xfrm>
          <a:noFill/>
        </p:spPr>
        <p:txBody>
          <a:bodyPr>
            <a:normAutofit/>
          </a:bodyPr>
          <a:lstStyle>
            <a:lvl1pPr marL="0" indent="0" algn="ctr">
              <a:buNone/>
              <a:defRPr sz="1500">
                <a:solidFill>
                  <a:schemeClr val="tx1">
                    <a:lumMod val="75000"/>
                    <a:lumOff val="25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4/19/2021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extLst>
      <p:ext uri="{BB962C8B-B14F-4D97-AF65-F5344CB8AC3E}">
        <p14:creationId xmlns:p14="http://schemas.microsoft.com/office/powerpoint/2010/main" val="23325512"/>
      </p:ext>
    </p:extLst>
  </p:cSld>
  <p:clrMapOvr>
    <a:overrideClrMapping bg1="dk1" tx1="lt1" bg2="dk2" tx2="lt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4/19/2021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extLst>
      <p:ext uri="{BB962C8B-B14F-4D97-AF65-F5344CB8AC3E}">
        <p14:creationId xmlns:p14="http://schemas.microsoft.com/office/powerpoint/2010/main" val="347823468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200150" y="2386744"/>
            <a:ext cx="6743700" cy="1645920"/>
          </a:xfrm>
          <a:solidFill>
            <a:srgbClr val="FFFFFF"/>
          </a:solidFill>
          <a:ln w="38100">
            <a:solidFill>
              <a:srgbClr val="404040"/>
            </a:solidFill>
          </a:ln>
        </p:spPr>
        <p:txBody>
          <a:bodyPr lIns="274320" rIns="274320" anchor="ctr" anchorCtr="1">
            <a:normAutofit/>
          </a:bodyPr>
          <a:lstStyle>
            <a:lvl1pPr>
              <a:defRPr sz="285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021396" y="4352465"/>
            <a:ext cx="5101209" cy="1265082"/>
          </a:xfrm>
        </p:spPr>
        <p:txBody>
          <a:bodyPr anchor="t" anchorCtr="1">
            <a:normAutofit/>
          </a:bodyPr>
          <a:lstStyle>
            <a:lvl1pPr marL="0" indent="0">
              <a:buNone/>
              <a:defRPr sz="15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4/19/2021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extLst>
      <p:ext uri="{BB962C8B-B14F-4D97-AF65-F5344CB8AC3E}">
        <p14:creationId xmlns:p14="http://schemas.microsoft.com/office/powerpoint/2010/main" val="2792065492"/>
      </p:ext>
    </p:extLst>
  </p:cSld>
  <p:clrMapOvr>
    <a:overrideClrMapping bg1="dk1" tx1="lt1" bg2="dk2" tx2="lt2" accent1="accent1" accent2="accent2" accent3="accent3" accent4="accent4" accent5="accent5" accent6="accent6" hlink="hlink" folHlink="folHlink"/>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86434" y="2638044"/>
            <a:ext cx="3203828"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53737" y="2638044"/>
            <a:ext cx="3202685"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4/19/2021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extLst>
      <p:ext uri="{BB962C8B-B14F-4D97-AF65-F5344CB8AC3E}">
        <p14:creationId xmlns:p14="http://schemas.microsoft.com/office/powerpoint/2010/main" val="302754133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87577" y="2313434"/>
            <a:ext cx="3202686" cy="704087"/>
          </a:xfrm>
        </p:spPr>
        <p:txBody>
          <a:bodyPr anchor="b" anchorCtr="1">
            <a:normAutofit/>
          </a:bodyPr>
          <a:lstStyle>
            <a:lvl1pPr marL="0" indent="0" algn="ctr">
              <a:buNone/>
              <a:defRPr sz="1425" b="0" cap="all" spc="75" baseline="0">
                <a:solidFill>
                  <a:schemeClr val="accent2">
                    <a:lumMod val="75000"/>
                  </a:schemeClr>
                </a:solidFill>
              </a:defRPr>
            </a:lvl1pPr>
            <a:lvl2pPr marL="342900" indent="0">
              <a:buNone/>
              <a:defRPr sz="1425"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1187577" y="3143250"/>
            <a:ext cx="3202686"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4753737" y="3143250"/>
            <a:ext cx="3190113"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4753737" y="2313434"/>
            <a:ext cx="3202686" cy="704087"/>
          </a:xfrm>
        </p:spPr>
        <p:txBody>
          <a:bodyPr anchor="b" anchorCtr="1">
            <a:normAutofit/>
          </a:bodyPr>
          <a:lstStyle>
            <a:lvl1pPr marL="0" indent="0" algn="ctr">
              <a:buNone/>
              <a:defRPr sz="1425" b="0" cap="all" spc="75" baseline="0">
                <a:solidFill>
                  <a:schemeClr val="accent2">
                    <a:lumMod val="75000"/>
                  </a:schemeClr>
                </a:solidFill>
              </a:defRPr>
            </a:lvl1pPr>
            <a:lvl2pPr marL="342900" indent="0">
              <a:buNone/>
              <a:defRPr sz="1425"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4/19/2021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81407476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4/19/2021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extLst>
      <p:ext uri="{BB962C8B-B14F-4D97-AF65-F5344CB8AC3E}">
        <p14:creationId xmlns:p14="http://schemas.microsoft.com/office/powerpoint/2010/main" val="305907663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4/19/2021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extLst>
      <p:ext uri="{BB962C8B-B14F-4D97-AF65-F5344CB8AC3E}">
        <p14:creationId xmlns:p14="http://schemas.microsoft.com/office/powerpoint/2010/main" val="406791835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457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603504" y="2243829"/>
            <a:ext cx="3364992" cy="1141497"/>
          </a:xfrm>
          <a:solidFill>
            <a:srgbClr val="FFFFFF"/>
          </a:solidFill>
          <a:ln>
            <a:solidFill>
              <a:srgbClr val="404040"/>
            </a:solidFill>
          </a:ln>
        </p:spPr>
        <p:txBody>
          <a:bodyPr anchor="ctr" anchorCtr="1">
            <a:normAutofit/>
          </a:bodyPr>
          <a:lstStyle>
            <a:lvl1pPr>
              <a:defRPr sz="165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5052060" y="804672"/>
            <a:ext cx="3611880" cy="5248656"/>
          </a:xfrm>
        </p:spPr>
        <p:txBody>
          <a:bodyPr>
            <a:normAutofit/>
          </a:bodyPr>
          <a:lstStyle>
            <a:lvl1pPr>
              <a:defRPr sz="1425">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6676" y="3549918"/>
            <a:ext cx="2846070" cy="2194036"/>
          </a:xfrm>
        </p:spPr>
        <p:txBody>
          <a:bodyPr anchor="t" anchorCtr="1">
            <a:normAutofit/>
          </a:bodyPr>
          <a:lstStyle>
            <a:lvl1pPr marL="0" indent="0" algn="ctr">
              <a:buNone/>
              <a:defRPr sz="1125">
                <a:solidFill>
                  <a:srgbClr val="FFFFFF"/>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4/19/2021</a:t>
            </a:fld>
            <a:endParaRPr lang="en-US" dirty="0"/>
          </a:p>
        </p:txBody>
      </p:sp>
      <p:sp>
        <p:nvSpPr>
          <p:cNvPr id="10" name="Footer Placeholder 9"/>
          <p:cNvSpPr>
            <a:spLocks noGrp="1"/>
          </p:cNvSpPr>
          <p:nvPr>
            <p:ph type="ftr" sz="quarter" idx="11"/>
          </p:nvPr>
        </p:nvSpPr>
        <p:spPr>
          <a:xfrm>
            <a:off x="603504" y="6236208"/>
            <a:ext cx="3843598"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extLst>
      <p:ext uri="{BB962C8B-B14F-4D97-AF65-F5344CB8AC3E}">
        <p14:creationId xmlns:p14="http://schemas.microsoft.com/office/powerpoint/2010/main" val="25706276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92A1E81-C2B9-4067-B333-71AB3106DC3E}" type="datetimeFigureOut">
              <a:rPr lang="en-US" smtClean="0"/>
              <a:t>4/19/2021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23353B-CC5B-4B38-A244-08E8944BFEC4}" type="slidenum">
              <a:rPr lang="en-US" smtClean="0"/>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1" y="0"/>
            <a:ext cx="4571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606392" y="2243828"/>
            <a:ext cx="3371249" cy="1134640"/>
          </a:xfrm>
          <a:solidFill>
            <a:srgbClr val="FFFFFF"/>
          </a:solidFill>
          <a:ln>
            <a:solidFill>
              <a:srgbClr val="404040"/>
            </a:solidFill>
          </a:ln>
        </p:spPr>
        <p:txBody>
          <a:bodyPr anchor="ctr" anchorCtr="1">
            <a:noAutofit/>
          </a:bodyPr>
          <a:lstStyle>
            <a:lvl1pPr>
              <a:defRPr sz="165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572000" y="0"/>
            <a:ext cx="4576573" cy="6858000"/>
          </a:xfrm>
          <a:solidFill>
            <a:schemeClr val="bg1">
              <a:lumMod val="75000"/>
            </a:schemeClr>
          </a:solidFill>
        </p:spPr>
        <p:txBody>
          <a:bodyPr anchor="t"/>
          <a:lstStyle>
            <a:lvl1pPr marL="0" indent="0">
              <a:buNone/>
              <a:defRPr sz="2400">
                <a:solidFill>
                  <a:schemeClr val="bg1">
                    <a:lumMod val="85000"/>
                    <a:lumOff val="15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836676" y="3549919"/>
            <a:ext cx="2846070" cy="2194037"/>
          </a:xfrm>
        </p:spPr>
        <p:txBody>
          <a:bodyPr anchor="t" anchorCtr="1">
            <a:normAutofit/>
          </a:bodyPr>
          <a:lstStyle>
            <a:lvl1pPr marL="0" indent="0" algn="ctr">
              <a:buNone/>
              <a:defRPr sz="1125">
                <a:solidFill>
                  <a:srgbClr val="FFFFFF"/>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4/19/2021</a:t>
            </a:fld>
            <a:endParaRPr lang="en-US" dirty="0"/>
          </a:p>
        </p:txBody>
      </p:sp>
      <p:sp>
        <p:nvSpPr>
          <p:cNvPr id="9" name="Footer Placeholder 8"/>
          <p:cNvSpPr>
            <a:spLocks noGrp="1"/>
          </p:cNvSpPr>
          <p:nvPr>
            <p:ph type="ftr" sz="quarter" idx="11"/>
          </p:nvPr>
        </p:nvSpPr>
        <p:spPr>
          <a:xfrm>
            <a:off x="603504" y="6236208"/>
            <a:ext cx="3843598"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extLst>
      <p:ext uri="{BB962C8B-B14F-4D97-AF65-F5344CB8AC3E}">
        <p14:creationId xmlns:p14="http://schemas.microsoft.com/office/powerpoint/2010/main" val="129027700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extLst>
      <p:ext uri="{BB962C8B-B14F-4D97-AF65-F5344CB8AC3E}">
        <p14:creationId xmlns:p14="http://schemas.microsoft.com/office/powerpoint/2010/main" val="369764176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89834" y="937260"/>
            <a:ext cx="973956"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673352" y="937260"/>
            <a:ext cx="4648867"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extLst>
      <p:ext uri="{BB962C8B-B14F-4D97-AF65-F5344CB8AC3E}">
        <p14:creationId xmlns:p14="http://schemas.microsoft.com/office/powerpoint/2010/main" val="3823758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2A1E81-C2B9-4067-B333-71AB3106DC3E}" type="datetimeFigureOut">
              <a:rPr lang="en-US" smtClean="0"/>
              <a:t>4/19/2021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23353B-CC5B-4B38-A244-08E8944BFEC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a:t>Click to edit Master title style</a:t>
            </a:r>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92A1E81-C2B9-4067-B333-71AB3106DC3E}" type="datetimeFigureOut">
              <a:rPr lang="en-US" smtClean="0"/>
              <a:t>4/19/2021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23353B-CC5B-4B38-A244-08E8944BFEC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a:t>Click to edit Master title style</a:t>
            </a:r>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92A1E81-C2B9-4067-B333-71AB3106DC3E}" type="datetimeFigureOut">
              <a:rPr lang="en-US" smtClean="0"/>
              <a:t>4/19/2021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23353B-CC5B-4B38-A244-08E8944BFEC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6.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image" Target="../media/image5.jpeg"/><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image" Target="../media/image4.jpeg"/><Relationship Id="rId5" Type="http://schemas.openxmlformats.org/officeDocument/2006/relationships/slideLayout" Target="../slideLayouts/slideLayout27.xml"/><Relationship Id="rId10" Type="http://schemas.openxmlformats.org/officeDocument/2006/relationships/theme" Target="../theme/theme3.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image" Target="../media/image6.jpeg"/><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image" Target="../media/image5.jpeg"/><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image" Target="../media/image4.jpeg"/><Relationship Id="rId5" Type="http://schemas.openxmlformats.org/officeDocument/2006/relationships/slideLayout" Target="../slideLayouts/slideLayout36.xml"/><Relationship Id="rId10" Type="http://schemas.openxmlformats.org/officeDocument/2006/relationships/theme" Target="../theme/theme4.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8.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theme" Target="../theme/theme5.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9.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theme" Target="../theme/theme6.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A92A1E81-C2B9-4067-B333-71AB3106DC3E}" type="datetimeFigureOut">
              <a:rPr lang="en-US" smtClean="0"/>
              <a:t>4/19/2021</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BD23353B-CC5B-4B38-A244-08E8944BFEC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E22A11-8D86-4DD9-AA31-94FBCF63943B}" type="datetimeFigureOut">
              <a:rPr lang="en-US" smtClean="0">
                <a:solidFill>
                  <a:prstClr val="white">
                    <a:tint val="75000"/>
                  </a:prstClr>
                </a:solidFill>
              </a:rPr>
              <a:pPr/>
              <a:t>4/19/2021</a:t>
            </a:fld>
            <a:endParaRPr lang="en-US">
              <a:solidFill>
                <a:prstClr val="white">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white">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D2A0B8-D958-41E5-8609-6F623CA5399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471864520"/>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1"/>
          <a:srcRect/>
          <a:stretch>
            <a:fillRect/>
          </a:stretch>
        </a:blipFill>
        <a:effectLst/>
      </p:bgPr>
    </p:bg>
    <p:spTree>
      <p:nvGrpSpPr>
        <p:cNvPr id="1" name=""/>
        <p:cNvGrpSpPr/>
        <p:nvPr/>
      </p:nvGrpSpPr>
      <p:grpSpPr>
        <a:xfrm>
          <a:off x="0" y="0"/>
          <a:ext cx="0" cy="0"/>
          <a:chOff x="0" y="0"/>
          <a:chExt cx="0" cy="0"/>
        </a:xfrm>
      </p:grpSpPr>
      <p:pic>
        <p:nvPicPr>
          <p:cNvPr id="2050" name="Picture 3" descr="CCC POWERPOINT ART_text.jpg"/>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51" name="Picture 4" descr="PPT template_HEALTH_text.jpg"/>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52" name="Title Placeholder 1"/>
          <p:cNvSpPr>
            <a:spLocks noGrp="1"/>
          </p:cNvSpPr>
          <p:nvPr>
            <p:ph type="title"/>
          </p:nvPr>
        </p:nvSpPr>
        <p:spPr bwMode="auto">
          <a:xfrm>
            <a:off x="236538" y="363538"/>
            <a:ext cx="8907462" cy="1054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376" tIns="45688" rIns="91376" bIns="45688" numCol="1" anchor="ctr" anchorCtr="0" compatLnSpc="1">
            <a:prstTxWarp prst="textNoShape">
              <a:avLst/>
            </a:prstTxWarp>
          </a:bodyPr>
          <a:lstStyle/>
          <a:p>
            <a:pPr lvl="0"/>
            <a:r>
              <a:rPr lang="en-US" altLang="en-US"/>
              <a:t>Click to edit Master title style</a:t>
            </a:r>
          </a:p>
        </p:txBody>
      </p:sp>
      <p:sp>
        <p:nvSpPr>
          <p:cNvPr id="2053" name="Text Placeholder 2"/>
          <p:cNvSpPr>
            <a:spLocks noGrp="1"/>
          </p:cNvSpPr>
          <p:nvPr>
            <p:ph type="body" idx="1"/>
          </p:nvPr>
        </p:nvSpPr>
        <p:spPr bwMode="auto">
          <a:xfrm>
            <a:off x="457200" y="1417638"/>
            <a:ext cx="8229600" cy="46370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376" tIns="45688" rIns="91376" bIns="45688" numCol="1" anchor="t" anchorCtr="0" compatLnSpc="1">
            <a:prstTxWarp prst="textNoShape">
              <a:avLst/>
            </a:prstTxWarp>
          </a:bodyPr>
          <a:lstStyle/>
          <a:p>
            <a:pPr lvl="0"/>
            <a:r>
              <a:rPr lang="en-US" altLang="en-US"/>
              <a:t>Click to edit Master text styles</a:t>
            </a:r>
          </a:p>
          <a:p>
            <a:pPr lvl="1"/>
            <a:r>
              <a:rPr lang="en-US" altLang="en-US"/>
              <a:t>Second level</a:t>
            </a:r>
          </a:p>
        </p:txBody>
      </p:sp>
    </p:spTree>
    <p:extLst>
      <p:ext uri="{BB962C8B-B14F-4D97-AF65-F5344CB8AC3E}">
        <p14:creationId xmlns:p14="http://schemas.microsoft.com/office/powerpoint/2010/main" val="263561123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Lst>
  <p:transition spd="med">
    <p:fade/>
  </p:transition>
  <p:txStyles>
    <p:titleStyle>
      <a:lvl1pPr algn="l" defTabSz="455613" rtl="0" eaLnBrk="0" fontAlgn="base" hangingPunct="0">
        <a:spcBef>
          <a:spcPct val="0"/>
        </a:spcBef>
        <a:spcAft>
          <a:spcPct val="0"/>
        </a:spcAft>
        <a:defRPr sz="3200" kern="1200">
          <a:solidFill>
            <a:srgbClr val="404040"/>
          </a:solidFill>
          <a:latin typeface="Tahoma" panose="020B0604030504040204" pitchFamily="34" charset="0"/>
          <a:ea typeface="Tahoma" panose="020B0604030504040204" pitchFamily="34" charset="0"/>
          <a:cs typeface="Tahoma" panose="020B0604030504040204" pitchFamily="34" charset="0"/>
        </a:defRPr>
      </a:lvl1pPr>
      <a:lvl2pPr algn="l" defTabSz="455613" rtl="0" eaLnBrk="0" fontAlgn="base" hangingPunct="0">
        <a:spcBef>
          <a:spcPct val="0"/>
        </a:spcBef>
        <a:spcAft>
          <a:spcPct val="0"/>
        </a:spcAft>
        <a:defRPr sz="3200">
          <a:solidFill>
            <a:srgbClr val="404040"/>
          </a:solidFill>
          <a:latin typeface="Tahoma" panose="020B0604030504040204" pitchFamily="34" charset="0"/>
          <a:ea typeface="ＭＳ Ｐゴシック" charset="0"/>
          <a:cs typeface="Tahoma" panose="020B0604030504040204" pitchFamily="34" charset="0"/>
        </a:defRPr>
      </a:lvl2pPr>
      <a:lvl3pPr algn="l" defTabSz="455613" rtl="0" eaLnBrk="0" fontAlgn="base" hangingPunct="0">
        <a:spcBef>
          <a:spcPct val="0"/>
        </a:spcBef>
        <a:spcAft>
          <a:spcPct val="0"/>
        </a:spcAft>
        <a:defRPr sz="3200">
          <a:solidFill>
            <a:srgbClr val="404040"/>
          </a:solidFill>
          <a:latin typeface="Tahoma" panose="020B0604030504040204" pitchFamily="34" charset="0"/>
          <a:ea typeface="ＭＳ Ｐゴシック" charset="0"/>
          <a:cs typeface="Tahoma" panose="020B0604030504040204" pitchFamily="34" charset="0"/>
        </a:defRPr>
      </a:lvl3pPr>
      <a:lvl4pPr algn="l" defTabSz="455613" rtl="0" eaLnBrk="0" fontAlgn="base" hangingPunct="0">
        <a:spcBef>
          <a:spcPct val="0"/>
        </a:spcBef>
        <a:spcAft>
          <a:spcPct val="0"/>
        </a:spcAft>
        <a:defRPr sz="3200">
          <a:solidFill>
            <a:srgbClr val="404040"/>
          </a:solidFill>
          <a:latin typeface="Tahoma" panose="020B0604030504040204" pitchFamily="34" charset="0"/>
          <a:ea typeface="ＭＳ Ｐゴシック" charset="0"/>
          <a:cs typeface="Tahoma" panose="020B0604030504040204" pitchFamily="34" charset="0"/>
        </a:defRPr>
      </a:lvl4pPr>
      <a:lvl5pPr algn="l" defTabSz="455613" rtl="0" eaLnBrk="0" fontAlgn="base" hangingPunct="0">
        <a:spcBef>
          <a:spcPct val="0"/>
        </a:spcBef>
        <a:spcAft>
          <a:spcPct val="0"/>
        </a:spcAft>
        <a:defRPr sz="3200">
          <a:solidFill>
            <a:srgbClr val="404040"/>
          </a:solidFill>
          <a:latin typeface="Tahoma" panose="020B0604030504040204" pitchFamily="34" charset="0"/>
          <a:ea typeface="ＭＳ Ｐゴシック" charset="0"/>
          <a:cs typeface="Tahoma" panose="020B0604030504040204" pitchFamily="34" charset="0"/>
        </a:defRPr>
      </a:lvl5pPr>
      <a:lvl6pPr marL="457200" algn="ctr" defTabSz="455613" rtl="0" fontAlgn="base">
        <a:spcBef>
          <a:spcPct val="0"/>
        </a:spcBef>
        <a:spcAft>
          <a:spcPct val="0"/>
        </a:spcAft>
        <a:defRPr sz="4000">
          <a:solidFill>
            <a:srgbClr val="404040"/>
          </a:solidFill>
          <a:latin typeface="Times New Roman" pitchFamily="18" charset="0"/>
          <a:cs typeface="Times New Roman" pitchFamily="18" charset="0"/>
        </a:defRPr>
      </a:lvl6pPr>
      <a:lvl7pPr marL="914400" algn="ctr" defTabSz="455613" rtl="0" fontAlgn="base">
        <a:spcBef>
          <a:spcPct val="0"/>
        </a:spcBef>
        <a:spcAft>
          <a:spcPct val="0"/>
        </a:spcAft>
        <a:defRPr sz="4000">
          <a:solidFill>
            <a:srgbClr val="404040"/>
          </a:solidFill>
          <a:latin typeface="Times New Roman" pitchFamily="18" charset="0"/>
          <a:cs typeface="Times New Roman" pitchFamily="18" charset="0"/>
        </a:defRPr>
      </a:lvl7pPr>
      <a:lvl8pPr marL="1371600" algn="ctr" defTabSz="455613" rtl="0" fontAlgn="base">
        <a:spcBef>
          <a:spcPct val="0"/>
        </a:spcBef>
        <a:spcAft>
          <a:spcPct val="0"/>
        </a:spcAft>
        <a:defRPr sz="4000">
          <a:solidFill>
            <a:srgbClr val="404040"/>
          </a:solidFill>
          <a:latin typeface="Times New Roman" pitchFamily="18" charset="0"/>
          <a:cs typeface="Times New Roman" pitchFamily="18" charset="0"/>
        </a:defRPr>
      </a:lvl8pPr>
      <a:lvl9pPr marL="1828800" algn="ctr" defTabSz="455613" rtl="0" fontAlgn="base">
        <a:spcBef>
          <a:spcPct val="0"/>
        </a:spcBef>
        <a:spcAft>
          <a:spcPct val="0"/>
        </a:spcAft>
        <a:defRPr sz="4000">
          <a:solidFill>
            <a:srgbClr val="404040"/>
          </a:solidFill>
          <a:latin typeface="Times New Roman" pitchFamily="18" charset="0"/>
          <a:cs typeface="Times New Roman" pitchFamily="18" charset="0"/>
        </a:defRPr>
      </a:lvl9pPr>
    </p:titleStyle>
    <p:bodyStyle>
      <a:lvl1pPr marL="341313" indent="-341313" algn="l" defTabSz="455613" rtl="0" eaLnBrk="0" fontAlgn="base" hangingPunct="0">
        <a:spcBef>
          <a:spcPct val="20000"/>
        </a:spcBef>
        <a:spcAft>
          <a:spcPct val="0"/>
        </a:spcAft>
        <a:buClr>
          <a:srgbClr val="CA0000"/>
        </a:buClr>
        <a:buFont typeface="Arial" panose="020B0604020202020204" pitchFamily="34" charset="0"/>
        <a:buChar char="•"/>
        <a:defRPr sz="3200" b="1" kern="1200">
          <a:solidFill>
            <a:srgbClr val="404040"/>
          </a:solidFill>
          <a:latin typeface="Tahoma" panose="020B0604030504040204" pitchFamily="34" charset="0"/>
          <a:ea typeface="Tahoma" panose="020B0604030504040204" pitchFamily="34" charset="0"/>
          <a:cs typeface="Tahoma" panose="020B0604030504040204" pitchFamily="34" charset="0"/>
        </a:defRPr>
      </a:lvl1pPr>
      <a:lvl2pPr marL="741363" indent="-284163" algn="l" defTabSz="455613" rtl="0" eaLnBrk="0" fontAlgn="base" hangingPunct="0">
        <a:spcBef>
          <a:spcPct val="20000"/>
        </a:spcBef>
        <a:spcAft>
          <a:spcPct val="0"/>
        </a:spcAft>
        <a:buClr>
          <a:srgbClr val="CA0000"/>
        </a:buClr>
        <a:buFont typeface="Arial" panose="020B0604020202020204" pitchFamily="34" charset="0"/>
        <a:buChar char="•"/>
        <a:defRPr sz="2800" b="1" kern="1200">
          <a:solidFill>
            <a:srgbClr val="404040"/>
          </a:solidFill>
          <a:latin typeface="Tahoma" panose="020B0604030504040204" pitchFamily="34" charset="0"/>
          <a:ea typeface="Tahoma" panose="020B0604030504040204" pitchFamily="34" charset="0"/>
          <a:cs typeface="Tahoma" panose="020B0604030504040204" pitchFamily="34" charset="0"/>
        </a:defRPr>
      </a:lvl2pPr>
      <a:lvl3pPr marL="1141413" indent="-227013" algn="l" defTabSz="455613" rtl="0" eaLnBrk="0" fontAlgn="base" hangingPunct="0">
        <a:spcBef>
          <a:spcPct val="20000"/>
        </a:spcBef>
        <a:spcAft>
          <a:spcPct val="0"/>
        </a:spcAft>
        <a:buClr>
          <a:srgbClr val="669113"/>
        </a:buClr>
        <a:buFont typeface="Arial" panose="020B0604020202020204" pitchFamily="34" charset="0"/>
        <a:buChar char="•"/>
        <a:defRPr sz="2400" b="1" kern="1200">
          <a:solidFill>
            <a:srgbClr val="006567"/>
          </a:solidFill>
          <a:latin typeface="Myriad Pro"/>
          <a:ea typeface="ＭＳ Ｐゴシック" charset="0"/>
          <a:cs typeface="Myriad Pro"/>
        </a:defRPr>
      </a:lvl3pPr>
      <a:lvl4pPr marL="1598613" indent="-227013" algn="l" defTabSz="455613" rtl="0" eaLnBrk="0" fontAlgn="base" hangingPunct="0">
        <a:spcBef>
          <a:spcPct val="20000"/>
        </a:spcBef>
        <a:spcAft>
          <a:spcPct val="0"/>
        </a:spcAft>
        <a:buClr>
          <a:srgbClr val="669113"/>
        </a:buClr>
        <a:buFont typeface="Arial" panose="020B0604020202020204" pitchFamily="34" charset="0"/>
        <a:buChar char="•"/>
        <a:defRPr sz="2000" b="1" kern="1200">
          <a:solidFill>
            <a:srgbClr val="006567"/>
          </a:solidFill>
          <a:latin typeface="Myriad Pro"/>
          <a:ea typeface="Myriad Pro"/>
          <a:cs typeface="Myriad Pro"/>
        </a:defRPr>
      </a:lvl4pPr>
      <a:lvl5pPr marL="2055813" indent="-227013" algn="l" defTabSz="455613" rtl="0" eaLnBrk="0" fontAlgn="base" hangingPunct="0">
        <a:spcBef>
          <a:spcPct val="20000"/>
        </a:spcBef>
        <a:spcAft>
          <a:spcPct val="0"/>
        </a:spcAft>
        <a:buClr>
          <a:srgbClr val="669113"/>
        </a:buClr>
        <a:buFont typeface="Arial" panose="020B0604020202020204" pitchFamily="34" charset="0"/>
        <a:buChar char="•"/>
        <a:defRPr sz="2000" b="1" kern="1200">
          <a:solidFill>
            <a:srgbClr val="006567"/>
          </a:solidFill>
          <a:latin typeface="Myriad Pro"/>
          <a:ea typeface="Myriad Pro"/>
          <a:cs typeface="Myriad Pro"/>
        </a:defRPr>
      </a:lvl5pPr>
      <a:lvl6pPr marL="2512836" indent="-228439" algn="l" defTabSz="456880" rtl="0" eaLnBrk="1" latinLnBrk="0" hangingPunct="1">
        <a:spcBef>
          <a:spcPct val="20000"/>
        </a:spcBef>
        <a:buFont typeface="Arial"/>
        <a:buChar char="•"/>
        <a:defRPr sz="2000" kern="1200">
          <a:solidFill>
            <a:schemeClr val="tx1"/>
          </a:solidFill>
          <a:latin typeface="+mn-lt"/>
          <a:ea typeface="+mn-ea"/>
          <a:cs typeface="+mn-cs"/>
        </a:defRPr>
      </a:lvl6pPr>
      <a:lvl7pPr marL="2969716" indent="-228439" algn="l" defTabSz="456880" rtl="0" eaLnBrk="1" latinLnBrk="0" hangingPunct="1">
        <a:spcBef>
          <a:spcPct val="20000"/>
        </a:spcBef>
        <a:buFont typeface="Arial"/>
        <a:buChar char="•"/>
        <a:defRPr sz="2000" kern="1200">
          <a:solidFill>
            <a:schemeClr val="tx1"/>
          </a:solidFill>
          <a:latin typeface="+mn-lt"/>
          <a:ea typeface="+mn-ea"/>
          <a:cs typeface="+mn-cs"/>
        </a:defRPr>
      </a:lvl7pPr>
      <a:lvl8pPr marL="3426595" indent="-228439" algn="l" defTabSz="456880" rtl="0" eaLnBrk="1" latinLnBrk="0" hangingPunct="1">
        <a:spcBef>
          <a:spcPct val="20000"/>
        </a:spcBef>
        <a:buFont typeface="Arial"/>
        <a:buChar char="•"/>
        <a:defRPr sz="2000" kern="1200">
          <a:solidFill>
            <a:schemeClr val="tx1"/>
          </a:solidFill>
          <a:latin typeface="+mn-lt"/>
          <a:ea typeface="+mn-ea"/>
          <a:cs typeface="+mn-cs"/>
        </a:defRPr>
      </a:lvl8pPr>
      <a:lvl9pPr marL="3883472" indent="-228439" algn="l" defTabSz="45688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880" rtl="0" eaLnBrk="1" latinLnBrk="0" hangingPunct="1">
        <a:defRPr sz="1800" kern="1200">
          <a:solidFill>
            <a:schemeClr val="tx1"/>
          </a:solidFill>
          <a:latin typeface="+mn-lt"/>
          <a:ea typeface="+mn-ea"/>
          <a:cs typeface="+mn-cs"/>
        </a:defRPr>
      </a:lvl1pPr>
      <a:lvl2pPr marL="456880" algn="l" defTabSz="456880" rtl="0" eaLnBrk="1" latinLnBrk="0" hangingPunct="1">
        <a:defRPr sz="1800" kern="1200">
          <a:solidFill>
            <a:schemeClr val="tx1"/>
          </a:solidFill>
          <a:latin typeface="+mn-lt"/>
          <a:ea typeface="+mn-ea"/>
          <a:cs typeface="+mn-cs"/>
        </a:defRPr>
      </a:lvl2pPr>
      <a:lvl3pPr marL="913758" algn="l" defTabSz="456880" rtl="0" eaLnBrk="1" latinLnBrk="0" hangingPunct="1">
        <a:defRPr sz="1800" kern="1200">
          <a:solidFill>
            <a:schemeClr val="tx1"/>
          </a:solidFill>
          <a:latin typeface="+mn-lt"/>
          <a:ea typeface="+mn-ea"/>
          <a:cs typeface="+mn-cs"/>
        </a:defRPr>
      </a:lvl3pPr>
      <a:lvl4pPr marL="1370639" algn="l" defTabSz="456880" rtl="0" eaLnBrk="1" latinLnBrk="0" hangingPunct="1">
        <a:defRPr sz="1800" kern="1200">
          <a:solidFill>
            <a:schemeClr val="tx1"/>
          </a:solidFill>
          <a:latin typeface="+mn-lt"/>
          <a:ea typeface="+mn-ea"/>
          <a:cs typeface="+mn-cs"/>
        </a:defRPr>
      </a:lvl4pPr>
      <a:lvl5pPr marL="1827517" algn="l" defTabSz="456880" rtl="0" eaLnBrk="1" latinLnBrk="0" hangingPunct="1">
        <a:defRPr sz="1800" kern="1200">
          <a:solidFill>
            <a:schemeClr val="tx1"/>
          </a:solidFill>
          <a:latin typeface="+mn-lt"/>
          <a:ea typeface="+mn-ea"/>
          <a:cs typeface="+mn-cs"/>
        </a:defRPr>
      </a:lvl5pPr>
      <a:lvl6pPr marL="2284398" algn="l" defTabSz="456880" rtl="0" eaLnBrk="1" latinLnBrk="0" hangingPunct="1">
        <a:defRPr sz="1800" kern="1200">
          <a:solidFill>
            <a:schemeClr val="tx1"/>
          </a:solidFill>
          <a:latin typeface="+mn-lt"/>
          <a:ea typeface="+mn-ea"/>
          <a:cs typeface="+mn-cs"/>
        </a:defRPr>
      </a:lvl6pPr>
      <a:lvl7pPr marL="2741275" algn="l" defTabSz="456880" rtl="0" eaLnBrk="1" latinLnBrk="0" hangingPunct="1">
        <a:defRPr sz="1800" kern="1200">
          <a:solidFill>
            <a:schemeClr val="tx1"/>
          </a:solidFill>
          <a:latin typeface="+mn-lt"/>
          <a:ea typeface="+mn-ea"/>
          <a:cs typeface="+mn-cs"/>
        </a:defRPr>
      </a:lvl7pPr>
      <a:lvl8pPr marL="3198156" algn="l" defTabSz="456880" rtl="0" eaLnBrk="1" latinLnBrk="0" hangingPunct="1">
        <a:defRPr sz="1800" kern="1200">
          <a:solidFill>
            <a:schemeClr val="tx1"/>
          </a:solidFill>
          <a:latin typeface="+mn-lt"/>
          <a:ea typeface="+mn-ea"/>
          <a:cs typeface="+mn-cs"/>
        </a:defRPr>
      </a:lvl8pPr>
      <a:lvl9pPr marL="3655033" algn="l" defTabSz="45688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1"/>
          <a:srcRect/>
          <a:stretch>
            <a:fillRect/>
          </a:stretch>
        </a:blipFill>
        <a:effectLst/>
      </p:bgPr>
    </p:bg>
    <p:spTree>
      <p:nvGrpSpPr>
        <p:cNvPr id="1" name=""/>
        <p:cNvGrpSpPr/>
        <p:nvPr/>
      </p:nvGrpSpPr>
      <p:grpSpPr>
        <a:xfrm>
          <a:off x="0" y="0"/>
          <a:ext cx="0" cy="0"/>
          <a:chOff x="0" y="0"/>
          <a:chExt cx="0" cy="0"/>
        </a:xfrm>
      </p:grpSpPr>
      <p:pic>
        <p:nvPicPr>
          <p:cNvPr id="2050" name="Picture 3" descr="CCC POWERPOINT ART_text.jpg"/>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51" name="Picture 4" descr="PPT template_HEALTH_text.jpg"/>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52" name="Title Placeholder 1"/>
          <p:cNvSpPr>
            <a:spLocks noGrp="1"/>
          </p:cNvSpPr>
          <p:nvPr>
            <p:ph type="title"/>
          </p:nvPr>
        </p:nvSpPr>
        <p:spPr bwMode="auto">
          <a:xfrm>
            <a:off x="236538" y="363538"/>
            <a:ext cx="8907462" cy="1054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376" tIns="45688" rIns="91376" bIns="45688" numCol="1" anchor="ctr" anchorCtr="0" compatLnSpc="1">
            <a:prstTxWarp prst="textNoShape">
              <a:avLst/>
            </a:prstTxWarp>
          </a:bodyPr>
          <a:lstStyle/>
          <a:p>
            <a:pPr lvl="0"/>
            <a:r>
              <a:rPr lang="en-US" altLang="en-US"/>
              <a:t>Click to edit Master title style</a:t>
            </a:r>
          </a:p>
        </p:txBody>
      </p:sp>
      <p:sp>
        <p:nvSpPr>
          <p:cNvPr id="2053" name="Text Placeholder 2"/>
          <p:cNvSpPr>
            <a:spLocks noGrp="1"/>
          </p:cNvSpPr>
          <p:nvPr>
            <p:ph type="body" idx="1"/>
          </p:nvPr>
        </p:nvSpPr>
        <p:spPr bwMode="auto">
          <a:xfrm>
            <a:off x="457200" y="1417638"/>
            <a:ext cx="8229600" cy="46370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376" tIns="45688" rIns="91376" bIns="45688" numCol="1" anchor="t" anchorCtr="0" compatLnSpc="1">
            <a:prstTxWarp prst="textNoShape">
              <a:avLst/>
            </a:prstTxWarp>
          </a:bodyPr>
          <a:lstStyle/>
          <a:p>
            <a:pPr lvl="0"/>
            <a:r>
              <a:rPr lang="en-US" altLang="en-US"/>
              <a:t>Click to edit Master text styles</a:t>
            </a:r>
          </a:p>
          <a:p>
            <a:pPr lvl="1"/>
            <a:r>
              <a:rPr lang="en-US" altLang="en-US"/>
              <a:t>Second level</a:t>
            </a:r>
          </a:p>
        </p:txBody>
      </p:sp>
    </p:spTree>
    <p:extLst>
      <p:ext uri="{BB962C8B-B14F-4D97-AF65-F5344CB8AC3E}">
        <p14:creationId xmlns:p14="http://schemas.microsoft.com/office/powerpoint/2010/main" val="2887330082"/>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Lst>
  <p:transition spd="med">
    <p:fade/>
  </p:transition>
  <p:txStyles>
    <p:titleStyle>
      <a:lvl1pPr algn="l" defTabSz="455613" rtl="0" eaLnBrk="0" fontAlgn="base" hangingPunct="0">
        <a:spcBef>
          <a:spcPct val="0"/>
        </a:spcBef>
        <a:spcAft>
          <a:spcPct val="0"/>
        </a:spcAft>
        <a:defRPr sz="3200" kern="1200">
          <a:solidFill>
            <a:srgbClr val="404040"/>
          </a:solidFill>
          <a:latin typeface="Tahoma" panose="020B0604030504040204" pitchFamily="34" charset="0"/>
          <a:ea typeface="Tahoma" panose="020B0604030504040204" pitchFamily="34" charset="0"/>
          <a:cs typeface="Tahoma" panose="020B0604030504040204" pitchFamily="34" charset="0"/>
        </a:defRPr>
      </a:lvl1pPr>
      <a:lvl2pPr algn="l" defTabSz="455613" rtl="0" eaLnBrk="0" fontAlgn="base" hangingPunct="0">
        <a:spcBef>
          <a:spcPct val="0"/>
        </a:spcBef>
        <a:spcAft>
          <a:spcPct val="0"/>
        </a:spcAft>
        <a:defRPr sz="3200">
          <a:solidFill>
            <a:srgbClr val="404040"/>
          </a:solidFill>
          <a:latin typeface="Tahoma" panose="020B0604030504040204" pitchFamily="34" charset="0"/>
          <a:ea typeface="ＭＳ Ｐゴシック" charset="0"/>
          <a:cs typeface="Tahoma" panose="020B0604030504040204" pitchFamily="34" charset="0"/>
        </a:defRPr>
      </a:lvl2pPr>
      <a:lvl3pPr algn="l" defTabSz="455613" rtl="0" eaLnBrk="0" fontAlgn="base" hangingPunct="0">
        <a:spcBef>
          <a:spcPct val="0"/>
        </a:spcBef>
        <a:spcAft>
          <a:spcPct val="0"/>
        </a:spcAft>
        <a:defRPr sz="3200">
          <a:solidFill>
            <a:srgbClr val="404040"/>
          </a:solidFill>
          <a:latin typeface="Tahoma" panose="020B0604030504040204" pitchFamily="34" charset="0"/>
          <a:ea typeface="ＭＳ Ｐゴシック" charset="0"/>
          <a:cs typeface="Tahoma" panose="020B0604030504040204" pitchFamily="34" charset="0"/>
        </a:defRPr>
      </a:lvl3pPr>
      <a:lvl4pPr algn="l" defTabSz="455613" rtl="0" eaLnBrk="0" fontAlgn="base" hangingPunct="0">
        <a:spcBef>
          <a:spcPct val="0"/>
        </a:spcBef>
        <a:spcAft>
          <a:spcPct val="0"/>
        </a:spcAft>
        <a:defRPr sz="3200">
          <a:solidFill>
            <a:srgbClr val="404040"/>
          </a:solidFill>
          <a:latin typeface="Tahoma" panose="020B0604030504040204" pitchFamily="34" charset="0"/>
          <a:ea typeface="ＭＳ Ｐゴシック" charset="0"/>
          <a:cs typeface="Tahoma" panose="020B0604030504040204" pitchFamily="34" charset="0"/>
        </a:defRPr>
      </a:lvl4pPr>
      <a:lvl5pPr algn="l" defTabSz="455613" rtl="0" eaLnBrk="0" fontAlgn="base" hangingPunct="0">
        <a:spcBef>
          <a:spcPct val="0"/>
        </a:spcBef>
        <a:spcAft>
          <a:spcPct val="0"/>
        </a:spcAft>
        <a:defRPr sz="3200">
          <a:solidFill>
            <a:srgbClr val="404040"/>
          </a:solidFill>
          <a:latin typeface="Tahoma" panose="020B0604030504040204" pitchFamily="34" charset="0"/>
          <a:ea typeface="ＭＳ Ｐゴシック" charset="0"/>
          <a:cs typeface="Tahoma" panose="020B0604030504040204" pitchFamily="34" charset="0"/>
        </a:defRPr>
      </a:lvl5pPr>
      <a:lvl6pPr marL="457200" algn="ctr" defTabSz="455613" rtl="0" fontAlgn="base">
        <a:spcBef>
          <a:spcPct val="0"/>
        </a:spcBef>
        <a:spcAft>
          <a:spcPct val="0"/>
        </a:spcAft>
        <a:defRPr sz="4000">
          <a:solidFill>
            <a:srgbClr val="404040"/>
          </a:solidFill>
          <a:latin typeface="Times New Roman" pitchFamily="18" charset="0"/>
          <a:cs typeface="Times New Roman" pitchFamily="18" charset="0"/>
        </a:defRPr>
      </a:lvl6pPr>
      <a:lvl7pPr marL="914400" algn="ctr" defTabSz="455613" rtl="0" fontAlgn="base">
        <a:spcBef>
          <a:spcPct val="0"/>
        </a:spcBef>
        <a:spcAft>
          <a:spcPct val="0"/>
        </a:spcAft>
        <a:defRPr sz="4000">
          <a:solidFill>
            <a:srgbClr val="404040"/>
          </a:solidFill>
          <a:latin typeface="Times New Roman" pitchFamily="18" charset="0"/>
          <a:cs typeface="Times New Roman" pitchFamily="18" charset="0"/>
        </a:defRPr>
      </a:lvl7pPr>
      <a:lvl8pPr marL="1371600" algn="ctr" defTabSz="455613" rtl="0" fontAlgn="base">
        <a:spcBef>
          <a:spcPct val="0"/>
        </a:spcBef>
        <a:spcAft>
          <a:spcPct val="0"/>
        </a:spcAft>
        <a:defRPr sz="4000">
          <a:solidFill>
            <a:srgbClr val="404040"/>
          </a:solidFill>
          <a:latin typeface="Times New Roman" pitchFamily="18" charset="0"/>
          <a:cs typeface="Times New Roman" pitchFamily="18" charset="0"/>
        </a:defRPr>
      </a:lvl8pPr>
      <a:lvl9pPr marL="1828800" algn="ctr" defTabSz="455613" rtl="0" fontAlgn="base">
        <a:spcBef>
          <a:spcPct val="0"/>
        </a:spcBef>
        <a:spcAft>
          <a:spcPct val="0"/>
        </a:spcAft>
        <a:defRPr sz="4000">
          <a:solidFill>
            <a:srgbClr val="404040"/>
          </a:solidFill>
          <a:latin typeface="Times New Roman" pitchFamily="18" charset="0"/>
          <a:cs typeface="Times New Roman" pitchFamily="18" charset="0"/>
        </a:defRPr>
      </a:lvl9pPr>
    </p:titleStyle>
    <p:bodyStyle>
      <a:lvl1pPr marL="341313" indent="-341313" algn="l" defTabSz="455613" rtl="0" eaLnBrk="0" fontAlgn="base" hangingPunct="0">
        <a:spcBef>
          <a:spcPct val="20000"/>
        </a:spcBef>
        <a:spcAft>
          <a:spcPct val="0"/>
        </a:spcAft>
        <a:buClr>
          <a:srgbClr val="CA0000"/>
        </a:buClr>
        <a:buFont typeface="Arial" panose="020B0604020202020204" pitchFamily="34" charset="0"/>
        <a:buChar char="•"/>
        <a:defRPr sz="3200" b="1" kern="1200">
          <a:solidFill>
            <a:srgbClr val="404040"/>
          </a:solidFill>
          <a:latin typeface="Tahoma" panose="020B0604030504040204" pitchFamily="34" charset="0"/>
          <a:ea typeface="Tahoma" panose="020B0604030504040204" pitchFamily="34" charset="0"/>
          <a:cs typeface="Tahoma" panose="020B0604030504040204" pitchFamily="34" charset="0"/>
        </a:defRPr>
      </a:lvl1pPr>
      <a:lvl2pPr marL="741363" indent="-284163" algn="l" defTabSz="455613" rtl="0" eaLnBrk="0" fontAlgn="base" hangingPunct="0">
        <a:spcBef>
          <a:spcPct val="20000"/>
        </a:spcBef>
        <a:spcAft>
          <a:spcPct val="0"/>
        </a:spcAft>
        <a:buClr>
          <a:srgbClr val="CA0000"/>
        </a:buClr>
        <a:buFont typeface="Arial" panose="020B0604020202020204" pitchFamily="34" charset="0"/>
        <a:buChar char="•"/>
        <a:defRPr sz="2800" b="1" kern="1200">
          <a:solidFill>
            <a:srgbClr val="404040"/>
          </a:solidFill>
          <a:latin typeface="Tahoma" panose="020B0604030504040204" pitchFamily="34" charset="0"/>
          <a:ea typeface="Tahoma" panose="020B0604030504040204" pitchFamily="34" charset="0"/>
          <a:cs typeface="Tahoma" panose="020B0604030504040204" pitchFamily="34" charset="0"/>
        </a:defRPr>
      </a:lvl2pPr>
      <a:lvl3pPr marL="1141413" indent="-227013" algn="l" defTabSz="455613" rtl="0" eaLnBrk="0" fontAlgn="base" hangingPunct="0">
        <a:spcBef>
          <a:spcPct val="20000"/>
        </a:spcBef>
        <a:spcAft>
          <a:spcPct val="0"/>
        </a:spcAft>
        <a:buClr>
          <a:srgbClr val="669113"/>
        </a:buClr>
        <a:buFont typeface="Arial" panose="020B0604020202020204" pitchFamily="34" charset="0"/>
        <a:buChar char="•"/>
        <a:defRPr sz="2400" b="1" kern="1200">
          <a:solidFill>
            <a:srgbClr val="006567"/>
          </a:solidFill>
          <a:latin typeface="Myriad Pro"/>
          <a:ea typeface="ＭＳ Ｐゴシック" charset="0"/>
          <a:cs typeface="Myriad Pro"/>
        </a:defRPr>
      </a:lvl3pPr>
      <a:lvl4pPr marL="1598613" indent="-227013" algn="l" defTabSz="455613" rtl="0" eaLnBrk="0" fontAlgn="base" hangingPunct="0">
        <a:spcBef>
          <a:spcPct val="20000"/>
        </a:spcBef>
        <a:spcAft>
          <a:spcPct val="0"/>
        </a:spcAft>
        <a:buClr>
          <a:srgbClr val="669113"/>
        </a:buClr>
        <a:buFont typeface="Arial" panose="020B0604020202020204" pitchFamily="34" charset="0"/>
        <a:buChar char="•"/>
        <a:defRPr sz="2000" b="1" kern="1200">
          <a:solidFill>
            <a:srgbClr val="006567"/>
          </a:solidFill>
          <a:latin typeface="Myriad Pro"/>
          <a:ea typeface="Myriad Pro"/>
          <a:cs typeface="Myriad Pro"/>
        </a:defRPr>
      </a:lvl4pPr>
      <a:lvl5pPr marL="2055813" indent="-227013" algn="l" defTabSz="455613" rtl="0" eaLnBrk="0" fontAlgn="base" hangingPunct="0">
        <a:spcBef>
          <a:spcPct val="20000"/>
        </a:spcBef>
        <a:spcAft>
          <a:spcPct val="0"/>
        </a:spcAft>
        <a:buClr>
          <a:srgbClr val="669113"/>
        </a:buClr>
        <a:buFont typeface="Arial" panose="020B0604020202020204" pitchFamily="34" charset="0"/>
        <a:buChar char="•"/>
        <a:defRPr sz="2000" b="1" kern="1200">
          <a:solidFill>
            <a:srgbClr val="006567"/>
          </a:solidFill>
          <a:latin typeface="Myriad Pro"/>
          <a:ea typeface="Myriad Pro"/>
          <a:cs typeface="Myriad Pro"/>
        </a:defRPr>
      </a:lvl5pPr>
      <a:lvl6pPr marL="2512836" indent="-228439" algn="l" defTabSz="456880" rtl="0" eaLnBrk="1" latinLnBrk="0" hangingPunct="1">
        <a:spcBef>
          <a:spcPct val="20000"/>
        </a:spcBef>
        <a:buFont typeface="Arial"/>
        <a:buChar char="•"/>
        <a:defRPr sz="2000" kern="1200">
          <a:solidFill>
            <a:schemeClr val="tx1"/>
          </a:solidFill>
          <a:latin typeface="+mn-lt"/>
          <a:ea typeface="+mn-ea"/>
          <a:cs typeface="+mn-cs"/>
        </a:defRPr>
      </a:lvl6pPr>
      <a:lvl7pPr marL="2969716" indent="-228439" algn="l" defTabSz="456880" rtl="0" eaLnBrk="1" latinLnBrk="0" hangingPunct="1">
        <a:spcBef>
          <a:spcPct val="20000"/>
        </a:spcBef>
        <a:buFont typeface="Arial"/>
        <a:buChar char="•"/>
        <a:defRPr sz="2000" kern="1200">
          <a:solidFill>
            <a:schemeClr val="tx1"/>
          </a:solidFill>
          <a:latin typeface="+mn-lt"/>
          <a:ea typeface="+mn-ea"/>
          <a:cs typeface="+mn-cs"/>
        </a:defRPr>
      </a:lvl7pPr>
      <a:lvl8pPr marL="3426595" indent="-228439" algn="l" defTabSz="456880" rtl="0" eaLnBrk="1" latinLnBrk="0" hangingPunct="1">
        <a:spcBef>
          <a:spcPct val="20000"/>
        </a:spcBef>
        <a:buFont typeface="Arial"/>
        <a:buChar char="•"/>
        <a:defRPr sz="2000" kern="1200">
          <a:solidFill>
            <a:schemeClr val="tx1"/>
          </a:solidFill>
          <a:latin typeface="+mn-lt"/>
          <a:ea typeface="+mn-ea"/>
          <a:cs typeface="+mn-cs"/>
        </a:defRPr>
      </a:lvl8pPr>
      <a:lvl9pPr marL="3883472" indent="-228439" algn="l" defTabSz="45688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880" rtl="0" eaLnBrk="1" latinLnBrk="0" hangingPunct="1">
        <a:defRPr sz="1800" kern="1200">
          <a:solidFill>
            <a:schemeClr val="tx1"/>
          </a:solidFill>
          <a:latin typeface="+mn-lt"/>
          <a:ea typeface="+mn-ea"/>
          <a:cs typeface="+mn-cs"/>
        </a:defRPr>
      </a:lvl1pPr>
      <a:lvl2pPr marL="456880" algn="l" defTabSz="456880" rtl="0" eaLnBrk="1" latinLnBrk="0" hangingPunct="1">
        <a:defRPr sz="1800" kern="1200">
          <a:solidFill>
            <a:schemeClr val="tx1"/>
          </a:solidFill>
          <a:latin typeface="+mn-lt"/>
          <a:ea typeface="+mn-ea"/>
          <a:cs typeface="+mn-cs"/>
        </a:defRPr>
      </a:lvl2pPr>
      <a:lvl3pPr marL="913758" algn="l" defTabSz="456880" rtl="0" eaLnBrk="1" latinLnBrk="0" hangingPunct="1">
        <a:defRPr sz="1800" kern="1200">
          <a:solidFill>
            <a:schemeClr val="tx1"/>
          </a:solidFill>
          <a:latin typeface="+mn-lt"/>
          <a:ea typeface="+mn-ea"/>
          <a:cs typeface="+mn-cs"/>
        </a:defRPr>
      </a:lvl3pPr>
      <a:lvl4pPr marL="1370639" algn="l" defTabSz="456880" rtl="0" eaLnBrk="1" latinLnBrk="0" hangingPunct="1">
        <a:defRPr sz="1800" kern="1200">
          <a:solidFill>
            <a:schemeClr val="tx1"/>
          </a:solidFill>
          <a:latin typeface="+mn-lt"/>
          <a:ea typeface="+mn-ea"/>
          <a:cs typeface="+mn-cs"/>
        </a:defRPr>
      </a:lvl4pPr>
      <a:lvl5pPr marL="1827517" algn="l" defTabSz="456880" rtl="0" eaLnBrk="1" latinLnBrk="0" hangingPunct="1">
        <a:defRPr sz="1800" kern="1200">
          <a:solidFill>
            <a:schemeClr val="tx1"/>
          </a:solidFill>
          <a:latin typeface="+mn-lt"/>
          <a:ea typeface="+mn-ea"/>
          <a:cs typeface="+mn-cs"/>
        </a:defRPr>
      </a:lvl5pPr>
      <a:lvl6pPr marL="2284398" algn="l" defTabSz="456880" rtl="0" eaLnBrk="1" latinLnBrk="0" hangingPunct="1">
        <a:defRPr sz="1800" kern="1200">
          <a:solidFill>
            <a:schemeClr val="tx1"/>
          </a:solidFill>
          <a:latin typeface="+mn-lt"/>
          <a:ea typeface="+mn-ea"/>
          <a:cs typeface="+mn-cs"/>
        </a:defRPr>
      </a:lvl6pPr>
      <a:lvl7pPr marL="2741275" algn="l" defTabSz="456880" rtl="0" eaLnBrk="1" latinLnBrk="0" hangingPunct="1">
        <a:defRPr sz="1800" kern="1200">
          <a:solidFill>
            <a:schemeClr val="tx1"/>
          </a:solidFill>
          <a:latin typeface="+mn-lt"/>
          <a:ea typeface="+mn-ea"/>
          <a:cs typeface="+mn-cs"/>
        </a:defRPr>
      </a:lvl7pPr>
      <a:lvl8pPr marL="3198156" algn="l" defTabSz="456880" rtl="0" eaLnBrk="1" latinLnBrk="0" hangingPunct="1">
        <a:defRPr sz="1800" kern="1200">
          <a:solidFill>
            <a:schemeClr val="tx1"/>
          </a:solidFill>
          <a:latin typeface="+mn-lt"/>
          <a:ea typeface="+mn-ea"/>
          <a:cs typeface="+mn-cs"/>
        </a:defRPr>
      </a:lvl8pPr>
      <a:lvl9pPr marL="3655033" algn="l" defTabSz="45688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CC66"/>
              </a:solidFill>
            </a:endParaRPr>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699248" y="2248349"/>
            <a:ext cx="7745505" cy="387781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60378" y="6161444"/>
            <a:ext cx="2133600" cy="365125"/>
          </a:xfrm>
          <a:prstGeom prst="rect">
            <a:avLst/>
          </a:prstGeom>
        </p:spPr>
        <p:txBody>
          <a:bodyPr vert="horz" lIns="91440" tIns="45720" rIns="91440" bIns="45720" rtlCol="0" anchor="ctr"/>
          <a:lstStyle>
            <a:lvl1pPr algn="l">
              <a:defRPr sz="900">
                <a:solidFill>
                  <a:schemeClr val="tx2"/>
                </a:solidFill>
              </a:defRPr>
            </a:lvl1pPr>
          </a:lstStyle>
          <a:p>
            <a:fld id="{97F28398-6B83-4769-A4E8-7FED58FFA615}" type="datetimeFigureOut">
              <a:rPr lang="en-US" smtClean="0">
                <a:solidFill>
                  <a:srgbClr val="3A1658"/>
                </a:solidFill>
              </a:rPr>
              <a:pPr/>
              <a:t>4/19/2021</a:t>
            </a:fld>
            <a:endParaRPr lang="en-US">
              <a:solidFill>
                <a:srgbClr val="3A1658"/>
              </a:solidFill>
            </a:endParaRPr>
          </a:p>
        </p:txBody>
      </p:sp>
      <p:sp>
        <p:nvSpPr>
          <p:cNvPr id="5" name="Footer Placeholder 4"/>
          <p:cNvSpPr>
            <a:spLocks noGrp="1"/>
          </p:cNvSpPr>
          <p:nvPr>
            <p:ph type="ftr" sz="quarter" idx="3"/>
          </p:nvPr>
        </p:nvSpPr>
        <p:spPr>
          <a:xfrm>
            <a:off x="3124200" y="6161444"/>
            <a:ext cx="2895600" cy="365125"/>
          </a:xfrm>
          <a:prstGeom prst="rect">
            <a:avLst/>
          </a:prstGeom>
        </p:spPr>
        <p:txBody>
          <a:bodyPr vert="horz" lIns="91440" tIns="45720" rIns="91440" bIns="45720" rtlCol="0" anchor="ctr"/>
          <a:lstStyle>
            <a:lvl1pPr algn="ctr">
              <a:defRPr sz="900">
                <a:solidFill>
                  <a:schemeClr val="tx2"/>
                </a:solidFill>
              </a:defRPr>
            </a:lvl1pPr>
          </a:lstStyle>
          <a:p>
            <a:endParaRPr lang="en-US">
              <a:solidFill>
                <a:srgbClr val="3A1658"/>
              </a:solidFill>
            </a:endParaRPr>
          </a:p>
        </p:txBody>
      </p:sp>
      <p:sp>
        <p:nvSpPr>
          <p:cNvPr id="6" name="Slide Number Placeholder 5"/>
          <p:cNvSpPr>
            <a:spLocks noGrp="1"/>
          </p:cNvSpPr>
          <p:nvPr>
            <p:ph type="sldNum" sz="quarter" idx="4"/>
          </p:nvPr>
        </p:nvSpPr>
        <p:spPr>
          <a:xfrm>
            <a:off x="6639264" y="6161444"/>
            <a:ext cx="2133600" cy="365125"/>
          </a:xfrm>
          <a:prstGeom prst="rect">
            <a:avLst/>
          </a:prstGeom>
        </p:spPr>
        <p:txBody>
          <a:bodyPr vert="horz" lIns="91440" tIns="45720" rIns="91440" bIns="45720" rtlCol="0" anchor="ctr"/>
          <a:lstStyle>
            <a:lvl1pPr algn="r">
              <a:defRPr sz="900">
                <a:solidFill>
                  <a:schemeClr val="tx2"/>
                </a:solidFill>
              </a:defRPr>
            </a:lvl1pPr>
          </a:lstStyle>
          <a:p>
            <a:fld id="{E03A500F-948B-461E-BC78-128E8ED99867}" type="slidenum">
              <a:rPr lang="en-US" smtClean="0">
                <a:solidFill>
                  <a:srgbClr val="3A1658"/>
                </a:solidFill>
              </a:rPr>
              <a:pPr/>
              <a:t>‹#›</a:t>
            </a:fld>
            <a:endParaRPr lang="en-US">
              <a:solidFill>
                <a:srgbClr val="3A1658"/>
              </a:solidFill>
            </a:endParaRPr>
          </a:p>
        </p:txBody>
      </p:sp>
    </p:spTree>
    <p:extLst>
      <p:ext uri="{BB962C8B-B14F-4D97-AF65-F5344CB8AC3E}">
        <p14:creationId xmlns:p14="http://schemas.microsoft.com/office/powerpoint/2010/main" val="3841530925"/>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txStyles>
    <p:titleStyle>
      <a:lvl1pPr algn="ctr" defTabSz="685800" rtl="0" eaLnBrk="1" latinLnBrk="0" hangingPunct="1">
        <a:spcBef>
          <a:spcPct val="0"/>
        </a:spcBef>
        <a:buNone/>
        <a:defRPr sz="405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6858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1pPr>
      <a:lvl2pPr marL="582930" indent="-274320" algn="l" defTabSz="685800" rtl="0" eaLnBrk="1" latinLnBrk="0" hangingPunct="1">
        <a:spcBef>
          <a:spcPct val="20000"/>
        </a:spcBef>
        <a:buClr>
          <a:schemeClr val="accent1"/>
        </a:buClr>
        <a:buFont typeface="Wingdings" pitchFamily="2" charset="2"/>
        <a:buChar char=""/>
        <a:defRPr sz="1650" kern="1200">
          <a:solidFill>
            <a:schemeClr val="tx1">
              <a:lumMod val="85000"/>
              <a:lumOff val="15000"/>
            </a:schemeClr>
          </a:solidFill>
          <a:latin typeface="+mn-lt"/>
          <a:ea typeface="+mn-ea"/>
          <a:cs typeface="+mn-cs"/>
        </a:defRPr>
      </a:lvl2pPr>
      <a:lvl3pPr marL="857250" indent="-274320" algn="l" defTabSz="685800" rtl="0" eaLnBrk="1" latinLnBrk="0" hangingPunct="1">
        <a:spcBef>
          <a:spcPct val="20000"/>
        </a:spcBef>
        <a:buClr>
          <a:schemeClr val="accent1"/>
        </a:buClr>
        <a:buFont typeface="Wingdings" pitchFamily="2" charset="2"/>
        <a:buChar char=""/>
        <a:defRPr sz="1500" kern="1200">
          <a:solidFill>
            <a:schemeClr val="tx1">
              <a:lumMod val="85000"/>
              <a:lumOff val="15000"/>
            </a:schemeClr>
          </a:solidFill>
          <a:latin typeface="+mn-lt"/>
          <a:ea typeface="+mn-ea"/>
          <a:cs typeface="+mn-cs"/>
        </a:defRPr>
      </a:lvl3pPr>
      <a:lvl4pPr marL="1131570" indent="-240030" algn="l" defTabSz="685800" rtl="0" eaLnBrk="1" latinLnBrk="0" hangingPunct="1">
        <a:spcBef>
          <a:spcPct val="20000"/>
        </a:spcBef>
        <a:buClr>
          <a:schemeClr val="accent1"/>
        </a:buClr>
        <a:buFont typeface="Wingdings" pitchFamily="2" charset="2"/>
        <a:buChar char=""/>
        <a:defRPr sz="1350" kern="1200">
          <a:solidFill>
            <a:schemeClr val="tx1">
              <a:lumMod val="85000"/>
              <a:lumOff val="15000"/>
            </a:schemeClr>
          </a:solidFill>
          <a:latin typeface="+mn-lt"/>
          <a:ea typeface="+mn-ea"/>
          <a:cs typeface="+mn-cs"/>
        </a:defRPr>
      </a:lvl4pPr>
      <a:lvl5pPr marL="1371600" indent="-240030" algn="l" defTabSz="685800" rtl="0" eaLnBrk="1" latinLnBrk="0" hangingPunct="1">
        <a:spcBef>
          <a:spcPct val="20000"/>
        </a:spcBef>
        <a:buClr>
          <a:schemeClr val="accent1"/>
        </a:buClr>
        <a:buFont typeface="Wingdings" pitchFamily="2" charset="2"/>
        <a:buChar char=""/>
        <a:defRPr sz="1200" kern="1200">
          <a:solidFill>
            <a:schemeClr val="tx1">
              <a:lumMod val="85000"/>
              <a:lumOff val="15000"/>
            </a:schemeClr>
          </a:solidFill>
          <a:latin typeface="+mn-lt"/>
          <a:ea typeface="+mn-ea"/>
          <a:cs typeface="+mn-cs"/>
        </a:defRPr>
      </a:lvl5pPr>
      <a:lvl6pPr marL="1611630" indent="-205740" algn="l" defTabSz="685800" rtl="0" eaLnBrk="1" latinLnBrk="0" hangingPunct="1">
        <a:spcBef>
          <a:spcPts val="300"/>
        </a:spcBef>
        <a:buClr>
          <a:schemeClr val="accent1"/>
        </a:buClr>
        <a:buFont typeface="Wingdings" pitchFamily="2" charset="2"/>
        <a:buChar char=""/>
        <a:defRPr sz="1050" kern="1200">
          <a:solidFill>
            <a:schemeClr val="tx1"/>
          </a:solidFill>
          <a:latin typeface="+mn-lt"/>
          <a:ea typeface="+mn-ea"/>
          <a:cs typeface="+mn-cs"/>
        </a:defRPr>
      </a:lvl6pPr>
      <a:lvl7pPr marL="1851660" indent="-205740" algn="l" defTabSz="685800" rtl="0" eaLnBrk="1" latinLnBrk="0" hangingPunct="1">
        <a:spcBef>
          <a:spcPts val="300"/>
        </a:spcBef>
        <a:buClr>
          <a:schemeClr val="accent1"/>
        </a:buClr>
        <a:buFont typeface="Wingdings" pitchFamily="2" charset="2"/>
        <a:buChar char=""/>
        <a:defRPr sz="1050" kern="1200">
          <a:solidFill>
            <a:schemeClr val="tx1"/>
          </a:solidFill>
          <a:latin typeface="+mn-lt"/>
          <a:ea typeface="+mn-ea"/>
          <a:cs typeface="+mn-cs"/>
        </a:defRPr>
      </a:lvl7pPr>
      <a:lvl8pPr marL="2091690" indent="-205740" algn="l" defTabSz="685800" rtl="0" eaLnBrk="1" latinLnBrk="0" hangingPunct="1">
        <a:spcBef>
          <a:spcPts val="300"/>
        </a:spcBef>
        <a:buClr>
          <a:schemeClr val="accent1"/>
        </a:buClr>
        <a:buFont typeface="Wingdings" pitchFamily="2" charset="2"/>
        <a:buChar char=""/>
        <a:defRPr sz="1050" kern="1200">
          <a:solidFill>
            <a:schemeClr val="tx1"/>
          </a:solidFill>
          <a:latin typeface="+mn-lt"/>
          <a:ea typeface="+mn-ea"/>
          <a:cs typeface="+mn-cs"/>
        </a:defRPr>
      </a:lvl8pPr>
      <a:lvl9pPr marL="2331720" indent="-205740" algn="l" defTabSz="685800" rtl="0" eaLnBrk="1" latinLnBrk="0" hangingPunct="1">
        <a:spcBef>
          <a:spcPts val="300"/>
        </a:spcBef>
        <a:buClr>
          <a:schemeClr val="accent1"/>
        </a:buClr>
        <a:buFont typeface="Wingdings" pitchFamily="2" charset="2"/>
        <a:buChar char=""/>
        <a:defRPr sz="10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1673352" y="964692"/>
            <a:ext cx="5797296"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673352" y="2638045"/>
            <a:ext cx="5797296"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866072" y="6238816"/>
            <a:ext cx="2065310" cy="323968"/>
          </a:xfrm>
          <a:prstGeom prst="rect">
            <a:avLst/>
          </a:prstGeom>
        </p:spPr>
        <p:txBody>
          <a:bodyPr vert="horz" lIns="91440" tIns="45720" rIns="91440" bIns="45720" rtlCol="0" anchor="ctr"/>
          <a:lstStyle>
            <a:lvl1pPr algn="r">
              <a:defRPr sz="788">
                <a:solidFill>
                  <a:schemeClr val="tx1">
                    <a:alpha val="70000"/>
                  </a:schemeClr>
                </a:solidFill>
              </a:defRPr>
            </a:lvl1pPr>
          </a:lstStyle>
          <a:p>
            <a:fld id="{1160EA64-D806-43AC-9DF2-F8C432F32B4C}" type="datetimeFigureOut">
              <a:rPr lang="en-US" dirty="0"/>
              <a:t>4/19/2021</a:t>
            </a:fld>
            <a:endParaRPr lang="en-US" dirty="0"/>
          </a:p>
        </p:txBody>
      </p:sp>
      <p:sp>
        <p:nvSpPr>
          <p:cNvPr id="5" name="Footer Placeholder 4"/>
          <p:cNvSpPr>
            <a:spLocks noGrp="1"/>
          </p:cNvSpPr>
          <p:nvPr>
            <p:ph type="ftr" sz="quarter" idx="3"/>
          </p:nvPr>
        </p:nvSpPr>
        <p:spPr>
          <a:xfrm>
            <a:off x="1200150" y="6236208"/>
            <a:ext cx="4425892" cy="320040"/>
          </a:xfrm>
          <a:prstGeom prst="rect">
            <a:avLst/>
          </a:prstGeom>
        </p:spPr>
        <p:txBody>
          <a:bodyPr vert="horz" lIns="91440" tIns="45720" rIns="91440" bIns="45720" rtlCol="0" anchor="ctr"/>
          <a:lstStyle>
            <a:lvl1pPr algn="l">
              <a:defRPr sz="788">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8069192" y="6217920"/>
            <a:ext cx="274320" cy="365760"/>
          </a:xfrm>
          <a:prstGeom prst="ellipse">
            <a:avLst/>
          </a:prstGeom>
          <a:solidFill>
            <a:srgbClr val="1D1D1D">
              <a:alpha val="70000"/>
            </a:srgbClr>
          </a:solidFill>
        </p:spPr>
        <p:txBody>
          <a:bodyPr vert="horz" lIns="18288" tIns="45720" rIns="18288" bIns="45720" rtlCol="0" anchor="ctr">
            <a:noAutofit/>
          </a:bodyPr>
          <a:lstStyle>
            <a:lvl1pPr algn="ctr">
              <a:defRPr sz="825" spc="0" baseline="0">
                <a:solidFill>
                  <a:srgbClr val="FFFFFF"/>
                </a:solidFill>
              </a:defRPr>
            </a:lvl1pPr>
          </a:lstStyle>
          <a:p>
            <a:fld id="{8A7A6979-0714-4377-B894-6BE4C2D6E202}" type="slidenum">
              <a:rPr lang="en-US" dirty="0"/>
              <a:pPr/>
              <a:t>‹#›</a:t>
            </a:fld>
            <a:endParaRPr lang="en-US" dirty="0"/>
          </a:p>
        </p:txBody>
      </p:sp>
    </p:spTree>
    <p:extLst>
      <p:ext uri="{BB962C8B-B14F-4D97-AF65-F5344CB8AC3E}">
        <p14:creationId xmlns:p14="http://schemas.microsoft.com/office/powerpoint/2010/main" val="2103180195"/>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hf sldNum="0" hdr="0" ftr="0" dt="0"/>
  <p:txStyles>
    <p:titleStyle>
      <a:lvl1pPr algn="ctr" defTabSz="685800" rtl="0" eaLnBrk="1" latinLnBrk="0" hangingPunct="1">
        <a:lnSpc>
          <a:spcPct val="90000"/>
        </a:lnSpc>
        <a:spcBef>
          <a:spcPct val="0"/>
        </a:spcBef>
        <a:buNone/>
        <a:defRPr sz="2100" kern="1200" cap="all" spc="150" baseline="0">
          <a:solidFill>
            <a:srgbClr val="262626"/>
          </a:solidFill>
          <a:latin typeface="+mj-lt"/>
          <a:ea typeface="+mj-ea"/>
          <a:cs typeface="+mj-cs"/>
        </a:defRPr>
      </a:lvl1pPr>
    </p:titleStyle>
    <p:bodyStyle>
      <a:lvl1pPr marL="171450" indent="-171450" algn="l" defTabSz="685800" rtl="0" eaLnBrk="1" latinLnBrk="0" hangingPunct="1">
        <a:lnSpc>
          <a:spcPct val="100000"/>
        </a:lnSpc>
        <a:spcBef>
          <a:spcPts val="750"/>
        </a:spcBef>
        <a:buClr>
          <a:schemeClr val="accent2"/>
        </a:buClr>
        <a:buFont typeface="Arial" panose="020B0604020202020204" pitchFamily="34" charset="0"/>
        <a:buChar char="•"/>
        <a:defRPr sz="1350" kern="1200">
          <a:solidFill>
            <a:schemeClr val="tx1">
              <a:lumMod val="85000"/>
              <a:lumOff val="15000"/>
            </a:schemeClr>
          </a:solidFill>
          <a:latin typeface="+mn-lt"/>
          <a:ea typeface="+mn-ea"/>
          <a:cs typeface="+mn-cs"/>
        </a:defRPr>
      </a:lvl1pPr>
      <a:lvl2pPr marL="342900" indent="-171450" algn="l" defTabSz="685800" rtl="0" eaLnBrk="1" latinLnBrk="0" hangingPunct="1">
        <a:lnSpc>
          <a:spcPct val="100000"/>
        </a:lnSpc>
        <a:spcBef>
          <a:spcPts val="750"/>
        </a:spcBef>
        <a:buClr>
          <a:schemeClr val="accent2"/>
        </a:buClr>
        <a:buFont typeface="Arial" panose="020B0604020202020204" pitchFamily="34" charset="0"/>
        <a:buChar char="•"/>
        <a:defRPr sz="1200" kern="1200">
          <a:solidFill>
            <a:schemeClr val="tx1">
              <a:lumMod val="85000"/>
              <a:lumOff val="15000"/>
            </a:schemeClr>
          </a:solidFill>
          <a:latin typeface="+mn-lt"/>
          <a:ea typeface="+mn-ea"/>
          <a:cs typeface="+mn-cs"/>
        </a:defRPr>
      </a:lvl2pPr>
      <a:lvl3pPr marL="514350" indent="-171450" algn="l" defTabSz="685800" rtl="0" eaLnBrk="1" latinLnBrk="0" hangingPunct="1">
        <a:lnSpc>
          <a:spcPct val="100000"/>
        </a:lnSpc>
        <a:spcBef>
          <a:spcPts val="750"/>
        </a:spcBef>
        <a:buClr>
          <a:schemeClr val="accent2"/>
        </a:buClr>
        <a:buFont typeface="Arial" panose="020B0604020202020204" pitchFamily="34" charset="0"/>
        <a:buChar char="•"/>
        <a:defRPr sz="1200" kern="1200">
          <a:solidFill>
            <a:schemeClr val="tx1">
              <a:lumMod val="85000"/>
              <a:lumOff val="15000"/>
            </a:schemeClr>
          </a:solidFill>
          <a:latin typeface="+mn-lt"/>
          <a:ea typeface="+mn-ea"/>
          <a:cs typeface="+mn-cs"/>
        </a:defRPr>
      </a:lvl3pPr>
      <a:lvl4pPr marL="685800" indent="-171450" algn="l" defTabSz="685800" rtl="0" eaLnBrk="1" latinLnBrk="0" hangingPunct="1">
        <a:lnSpc>
          <a:spcPct val="100000"/>
        </a:lnSpc>
        <a:spcBef>
          <a:spcPts val="750"/>
        </a:spcBef>
        <a:buClr>
          <a:schemeClr val="accent2"/>
        </a:buClr>
        <a:buFont typeface="Arial" panose="020B0604020202020204" pitchFamily="34" charset="0"/>
        <a:buChar char="•"/>
        <a:defRPr sz="1200" kern="1200">
          <a:solidFill>
            <a:schemeClr val="tx1">
              <a:lumMod val="85000"/>
              <a:lumOff val="15000"/>
            </a:schemeClr>
          </a:solidFill>
          <a:latin typeface="+mn-lt"/>
          <a:ea typeface="+mn-ea"/>
          <a:cs typeface="+mn-cs"/>
        </a:defRPr>
      </a:lvl4pPr>
      <a:lvl5pPr marL="857250" indent="-171450" algn="l" defTabSz="685800" rtl="0" eaLnBrk="1" latinLnBrk="0" hangingPunct="1">
        <a:lnSpc>
          <a:spcPct val="100000"/>
        </a:lnSpc>
        <a:spcBef>
          <a:spcPts val="750"/>
        </a:spcBef>
        <a:buClr>
          <a:schemeClr val="accent2"/>
        </a:buClr>
        <a:buFont typeface="Arial" panose="020B0604020202020204" pitchFamily="34" charset="0"/>
        <a:buChar char="•"/>
        <a:defRPr sz="1200" kern="1200">
          <a:solidFill>
            <a:schemeClr val="tx1">
              <a:lumMod val="85000"/>
              <a:lumOff val="15000"/>
            </a:schemeClr>
          </a:solidFill>
          <a:latin typeface="+mn-lt"/>
          <a:ea typeface="+mn-ea"/>
          <a:cs typeface="+mn-cs"/>
        </a:defRPr>
      </a:lvl5pPr>
      <a:lvl6pPr marL="984647" indent="-171450" algn="l" defTabSz="685800" rtl="0" eaLnBrk="1" latinLnBrk="0" hangingPunct="1">
        <a:lnSpc>
          <a:spcPct val="100000"/>
        </a:lnSpc>
        <a:spcBef>
          <a:spcPts val="750"/>
        </a:spcBef>
        <a:buClr>
          <a:schemeClr val="accent2"/>
        </a:buClr>
        <a:buFont typeface="Arial" panose="020B0604020202020204" pitchFamily="34" charset="0"/>
        <a:buChar char="•"/>
        <a:defRPr sz="1200" kern="1200">
          <a:solidFill>
            <a:schemeClr val="tx1"/>
          </a:solidFill>
          <a:latin typeface="+mn-lt"/>
          <a:ea typeface="+mn-ea"/>
          <a:cs typeface="+mn-cs"/>
        </a:defRPr>
      </a:lvl6pPr>
      <a:lvl7pPr marL="1113235" indent="-171450" algn="l" defTabSz="685800" rtl="0" eaLnBrk="1" latinLnBrk="0" hangingPunct="1">
        <a:lnSpc>
          <a:spcPct val="100000"/>
        </a:lnSpc>
        <a:spcBef>
          <a:spcPts val="750"/>
        </a:spcBef>
        <a:buClr>
          <a:schemeClr val="accent2"/>
        </a:buClr>
        <a:buFont typeface="Arial" panose="020B0604020202020204" pitchFamily="34" charset="0"/>
        <a:buChar char="•"/>
        <a:defRPr sz="1200" kern="1200">
          <a:solidFill>
            <a:schemeClr val="tx1"/>
          </a:solidFill>
          <a:latin typeface="+mn-lt"/>
          <a:ea typeface="+mn-ea"/>
          <a:cs typeface="+mn-cs"/>
        </a:defRPr>
      </a:lvl7pPr>
      <a:lvl8pPr marL="1243013" indent="-171450" algn="l" defTabSz="685800" rtl="0" eaLnBrk="1" latinLnBrk="0" hangingPunct="1">
        <a:lnSpc>
          <a:spcPct val="100000"/>
        </a:lnSpc>
        <a:spcBef>
          <a:spcPts val="750"/>
        </a:spcBef>
        <a:buClr>
          <a:schemeClr val="accent2"/>
        </a:buClr>
        <a:buFont typeface="Arial" panose="020B0604020202020204" pitchFamily="34" charset="0"/>
        <a:buChar char="•"/>
        <a:defRPr sz="1200" kern="1200" baseline="0">
          <a:solidFill>
            <a:schemeClr val="tx1"/>
          </a:solidFill>
          <a:latin typeface="+mn-lt"/>
          <a:ea typeface="+mn-ea"/>
          <a:cs typeface="+mn-cs"/>
        </a:defRPr>
      </a:lvl8pPr>
      <a:lvl9pPr marL="1412081" indent="-171450" algn="l" defTabSz="685800" rtl="0" eaLnBrk="1" latinLnBrk="0" hangingPunct="1">
        <a:lnSpc>
          <a:spcPct val="100000"/>
        </a:lnSpc>
        <a:spcBef>
          <a:spcPts val="750"/>
        </a:spcBef>
        <a:buClr>
          <a:schemeClr val="accent2"/>
        </a:buClr>
        <a:buFont typeface="Arial" panose="020B0604020202020204" pitchFamily="34" charset="0"/>
        <a:buChar char="•"/>
        <a:defRPr sz="1200" kern="1200" baseline="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4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8161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24C59-2551-4A23-8F42-2D431B04DDBA}"/>
              </a:ext>
            </a:extLst>
          </p:cNvPr>
          <p:cNvSpPr>
            <a:spLocks noGrp="1"/>
          </p:cNvSpPr>
          <p:nvPr>
            <p:ph type="ctrTitle"/>
          </p:nvPr>
        </p:nvSpPr>
        <p:spPr>
          <a:xfrm>
            <a:off x="914400" y="1219200"/>
            <a:ext cx="7467600" cy="1731982"/>
          </a:xfrm>
          <a:solidFill>
            <a:srgbClr val="C41612"/>
          </a:solidFill>
        </p:spPr>
        <p:txBody>
          <a:bodyPr/>
          <a:lstStyle/>
          <a:p>
            <a:r>
              <a:rPr lang="en-US" sz="6600" b="1" dirty="0">
                <a:ln w="3175">
                  <a:solidFill>
                    <a:schemeClr val="tx1">
                      <a:alpha val="0"/>
                    </a:schemeClr>
                  </a:solidFill>
                </a:ln>
                <a:solidFill>
                  <a:srgbClr val="F8F6F8"/>
                </a:solidFill>
                <a:effectLst/>
              </a:rPr>
              <a:t>Combatting </a:t>
            </a:r>
            <a:r>
              <a:rPr lang="en-US" sz="6600" b="1" dirty="0">
                <a:ln w="3175">
                  <a:solidFill>
                    <a:schemeClr val="tx1">
                      <a:alpha val="5000"/>
                    </a:schemeClr>
                  </a:solidFill>
                </a:ln>
                <a:solidFill>
                  <a:srgbClr val="F8F6F8"/>
                </a:solidFill>
                <a:effectLst/>
              </a:rPr>
              <a:t>Corruption</a:t>
            </a:r>
          </a:p>
        </p:txBody>
      </p:sp>
      <p:sp>
        <p:nvSpPr>
          <p:cNvPr id="3" name="Subtitle 2">
            <a:extLst>
              <a:ext uri="{FF2B5EF4-FFF2-40B4-BE49-F238E27FC236}">
                <a16:creationId xmlns:a16="http://schemas.microsoft.com/office/drawing/2014/main" id="{CAD1FD8C-0DF4-434B-B24B-99616FACED73}"/>
              </a:ext>
            </a:extLst>
          </p:cNvPr>
          <p:cNvSpPr>
            <a:spLocks noGrp="1"/>
          </p:cNvSpPr>
          <p:nvPr>
            <p:ph type="subTitle" idx="1"/>
          </p:nvPr>
        </p:nvSpPr>
        <p:spPr>
          <a:xfrm>
            <a:off x="1371600" y="3657600"/>
            <a:ext cx="6400800" cy="2438400"/>
          </a:xfrm>
        </p:spPr>
        <p:txBody>
          <a:bodyPr>
            <a:normAutofit/>
          </a:bodyPr>
          <a:lstStyle/>
          <a:p>
            <a:r>
              <a:rPr lang="en-US" sz="3200" b="1" dirty="0">
                <a:solidFill>
                  <a:srgbClr val="F8F6F8"/>
                </a:solidFill>
                <a:effectLst/>
              </a:rPr>
              <a:t>Campaign Finance, </a:t>
            </a:r>
          </a:p>
          <a:p>
            <a:r>
              <a:rPr lang="en-US" sz="3200" b="1" dirty="0">
                <a:solidFill>
                  <a:srgbClr val="F8F6F8"/>
                </a:solidFill>
                <a:effectLst/>
              </a:rPr>
              <a:t>the First Amendment </a:t>
            </a:r>
          </a:p>
          <a:p>
            <a:r>
              <a:rPr lang="en-US" sz="3200" b="1" dirty="0">
                <a:solidFill>
                  <a:srgbClr val="F8F6F8"/>
                </a:solidFill>
                <a:effectLst/>
              </a:rPr>
              <a:t>&amp; </a:t>
            </a:r>
          </a:p>
          <a:p>
            <a:r>
              <a:rPr lang="en-US" sz="3200" b="1" dirty="0">
                <a:solidFill>
                  <a:srgbClr val="F8F6F8"/>
                </a:solidFill>
                <a:effectLst/>
              </a:rPr>
              <a:t>Restoring the Public’s Trust</a:t>
            </a:r>
          </a:p>
        </p:txBody>
      </p:sp>
    </p:spTree>
    <p:extLst>
      <p:ext uri="{BB962C8B-B14F-4D97-AF65-F5344CB8AC3E}">
        <p14:creationId xmlns:p14="http://schemas.microsoft.com/office/powerpoint/2010/main" val="24836424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Buckley v. </a:t>
            </a:r>
            <a:r>
              <a:rPr lang="en-US" i="1" dirty="0" err="1"/>
              <a:t>Valeo</a:t>
            </a:r>
            <a:r>
              <a:rPr lang="en-US" dirty="0"/>
              <a:t> (1976)</a:t>
            </a:r>
            <a:endParaRPr lang="en-US" i="1" dirty="0"/>
          </a:p>
        </p:txBody>
      </p:sp>
      <p:sp>
        <p:nvSpPr>
          <p:cNvPr id="3" name="Text Placeholder 2"/>
          <p:cNvSpPr>
            <a:spLocks noGrp="1"/>
          </p:cNvSpPr>
          <p:nvPr>
            <p:ph type="body" idx="1"/>
          </p:nvPr>
        </p:nvSpPr>
        <p:spPr/>
        <p:txBody>
          <a:bodyPr>
            <a:normAutofit/>
          </a:bodyPr>
          <a:lstStyle/>
          <a:p>
            <a:pPr algn="ctr"/>
            <a:r>
              <a:rPr lang="en-US" u="sng" strike="sngStrike" dirty="0"/>
              <a:t>Expenditure limits</a:t>
            </a:r>
          </a:p>
        </p:txBody>
      </p:sp>
      <p:sp>
        <p:nvSpPr>
          <p:cNvPr id="4" name="Content Placeholder 3"/>
          <p:cNvSpPr>
            <a:spLocks noGrp="1"/>
          </p:cNvSpPr>
          <p:nvPr>
            <p:ph sz="half" idx="2"/>
          </p:nvPr>
        </p:nvSpPr>
        <p:spPr>
          <a:xfrm>
            <a:off x="457200" y="2174875"/>
            <a:ext cx="4191000" cy="3951288"/>
          </a:xfrm>
        </p:spPr>
        <p:txBody>
          <a:bodyPr/>
          <a:lstStyle/>
          <a:p>
            <a:endParaRPr lang="en-US" dirty="0"/>
          </a:p>
          <a:p>
            <a:r>
              <a:rPr lang="en-US" strike="sngStrike" dirty="0"/>
              <a:t>Severely infringe free speech</a:t>
            </a:r>
          </a:p>
          <a:p>
            <a:pPr lvl="1"/>
            <a:r>
              <a:rPr lang="en-US" strike="sngStrike" dirty="0"/>
              <a:t>Direct limit on expression</a:t>
            </a:r>
          </a:p>
          <a:p>
            <a:pPr lvl="1"/>
            <a:r>
              <a:rPr lang="en-US" strike="sngStrike" dirty="0"/>
              <a:t> $ needed</a:t>
            </a:r>
          </a:p>
          <a:p>
            <a:endParaRPr lang="en-US" strike="sngStrike" dirty="0"/>
          </a:p>
          <a:p>
            <a:r>
              <a:rPr lang="en-US" strike="sngStrike" dirty="0"/>
              <a:t>Less related to corruption</a:t>
            </a:r>
          </a:p>
          <a:p>
            <a:pPr lvl="1"/>
            <a:r>
              <a:rPr lang="en-US" strike="sngStrike" dirty="0"/>
              <a:t>Lack of coordination w/ </a:t>
            </a:r>
            <a:r>
              <a:rPr lang="en-US" strike="sngStrike" dirty="0" err="1"/>
              <a:t>cand</a:t>
            </a:r>
            <a:r>
              <a:rPr lang="en-US" strike="sngStrike" dirty="0"/>
              <a:t>.</a:t>
            </a:r>
          </a:p>
          <a:p>
            <a:pPr lvl="1"/>
            <a:r>
              <a:rPr lang="en-US" strike="sngStrike" dirty="0"/>
              <a:t>Means of les value to </a:t>
            </a:r>
            <a:r>
              <a:rPr lang="en-US" strike="sngStrike" dirty="0" err="1"/>
              <a:t>cand</a:t>
            </a:r>
            <a:r>
              <a:rPr lang="en-US" strike="sngStrike" dirty="0"/>
              <a:t>.</a:t>
            </a:r>
          </a:p>
          <a:p>
            <a:pPr lvl="1"/>
            <a:r>
              <a:rPr lang="en-US" strike="sngStrike" dirty="0"/>
              <a:t>And less opp. for deal</a:t>
            </a:r>
          </a:p>
        </p:txBody>
      </p:sp>
      <p:sp>
        <p:nvSpPr>
          <p:cNvPr id="5" name="Text Placeholder 4"/>
          <p:cNvSpPr>
            <a:spLocks noGrp="1"/>
          </p:cNvSpPr>
          <p:nvPr>
            <p:ph type="body" sz="quarter" idx="3"/>
          </p:nvPr>
        </p:nvSpPr>
        <p:spPr/>
        <p:txBody>
          <a:bodyPr/>
          <a:lstStyle/>
          <a:p>
            <a:pPr algn="ctr"/>
            <a:r>
              <a:rPr lang="en-US" u="sng" dirty="0"/>
              <a:t>Contribution limits</a:t>
            </a:r>
          </a:p>
        </p:txBody>
      </p:sp>
      <p:sp>
        <p:nvSpPr>
          <p:cNvPr id="6" name="Content Placeholder 5"/>
          <p:cNvSpPr>
            <a:spLocks noGrp="1"/>
          </p:cNvSpPr>
          <p:nvPr>
            <p:ph sz="quarter" idx="4"/>
          </p:nvPr>
        </p:nvSpPr>
        <p:spPr>
          <a:xfrm>
            <a:off x="4724400" y="2174875"/>
            <a:ext cx="4267200" cy="3951288"/>
          </a:xfrm>
        </p:spPr>
        <p:txBody>
          <a:bodyPr>
            <a:normAutofit fontScale="92500" lnSpcReduction="10000"/>
          </a:bodyPr>
          <a:lstStyle/>
          <a:p>
            <a:endParaRPr lang="en-US" dirty="0"/>
          </a:p>
          <a:p>
            <a:r>
              <a:rPr lang="en-US" dirty="0"/>
              <a:t>Only marginal burden on right</a:t>
            </a:r>
          </a:p>
          <a:p>
            <a:pPr lvl="1"/>
            <a:r>
              <a:rPr lang="en-US" dirty="0"/>
              <a:t>Really about “association”</a:t>
            </a:r>
          </a:p>
          <a:p>
            <a:pPr lvl="2"/>
            <a:r>
              <a:rPr lang="en-US" dirty="0"/>
              <a:t>Which is still allowed</a:t>
            </a:r>
          </a:p>
          <a:p>
            <a:pPr lvl="2"/>
            <a:r>
              <a:rPr lang="en-US" dirty="0"/>
              <a:t>Amount shows only “intensity”</a:t>
            </a:r>
          </a:p>
          <a:p>
            <a:endParaRPr lang="en-US" dirty="0"/>
          </a:p>
          <a:p>
            <a:r>
              <a:rPr lang="en-US" dirty="0"/>
              <a:t>Greater risk of corruption </a:t>
            </a:r>
          </a:p>
          <a:p>
            <a:pPr lvl="1"/>
            <a:r>
              <a:rPr lang="en-US" dirty="0"/>
              <a:t>Of great value to candidate</a:t>
            </a:r>
          </a:p>
          <a:p>
            <a:pPr lvl="1"/>
            <a:r>
              <a:rPr lang="en-US" dirty="0"/>
              <a:t>Interaction = opp. for deal</a:t>
            </a:r>
          </a:p>
          <a:p>
            <a:pPr lvl="1"/>
            <a:endParaRPr lang="en-US" dirty="0"/>
          </a:p>
          <a:p>
            <a:r>
              <a:rPr lang="en-US" dirty="0">
                <a:solidFill>
                  <a:srgbClr val="FFFF00"/>
                </a:solidFill>
              </a:rPr>
              <a:t>ALSO UPHOLDS DISCLOSURE </a:t>
            </a:r>
          </a:p>
        </p:txBody>
      </p:sp>
    </p:spTree>
    <p:extLst>
      <p:ext uri="{BB962C8B-B14F-4D97-AF65-F5344CB8AC3E}">
        <p14:creationId xmlns:p14="http://schemas.microsoft.com/office/powerpoint/2010/main" val="29969804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Buckley</a:t>
            </a:r>
            <a:r>
              <a:rPr lang="en-US" dirty="0"/>
              <a:t> on Equalizing</a:t>
            </a:r>
            <a:endParaRPr lang="en-US" i="1" dirty="0"/>
          </a:p>
        </p:txBody>
      </p:sp>
      <p:sp>
        <p:nvSpPr>
          <p:cNvPr id="3" name="Content Placeholder 2"/>
          <p:cNvSpPr>
            <a:spLocks noGrp="1"/>
          </p:cNvSpPr>
          <p:nvPr>
            <p:ph idx="1"/>
          </p:nvPr>
        </p:nvSpPr>
        <p:spPr/>
        <p:txBody>
          <a:bodyPr/>
          <a:lstStyle/>
          <a:p>
            <a:pPr marL="0" indent="0">
              <a:lnSpc>
                <a:spcPct val="200000"/>
              </a:lnSpc>
              <a:buNone/>
            </a:pPr>
            <a:r>
              <a:rPr lang="en-US" dirty="0"/>
              <a:t>	“[T]he concept that government may restrict the speech of some elements of our society in order to enhance the relative voice of others is wholly foreign to the First Amendment.”</a:t>
            </a:r>
          </a:p>
        </p:txBody>
      </p:sp>
    </p:spTree>
    <p:extLst>
      <p:ext uri="{BB962C8B-B14F-4D97-AF65-F5344CB8AC3E}">
        <p14:creationId xmlns:p14="http://schemas.microsoft.com/office/powerpoint/2010/main" val="2886243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519209051"/>
              </p:ext>
            </p:extLst>
          </p:nvPr>
        </p:nvGraphicFramePr>
        <p:xfrm>
          <a:off x="698500" y="2247900"/>
          <a:ext cx="7912100" cy="38782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r>
              <a:rPr lang="en-US" dirty="0"/>
              <a:t>Where’s the problem(s)?</a:t>
            </a:r>
          </a:p>
        </p:txBody>
      </p:sp>
    </p:spTree>
    <p:extLst>
      <p:ext uri="{BB962C8B-B14F-4D97-AF65-F5344CB8AC3E}">
        <p14:creationId xmlns:p14="http://schemas.microsoft.com/office/powerpoint/2010/main" val="14810774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70156"/>
            <a:ext cx="8686800" cy="1054250"/>
          </a:xfrm>
        </p:spPr>
        <p:txBody>
          <a:bodyPr/>
          <a:lstStyle/>
          <a:p>
            <a:r>
              <a:rPr lang="en-US" i="1" dirty="0"/>
              <a:t>Austin</a:t>
            </a:r>
            <a:r>
              <a:rPr lang="en-US" dirty="0"/>
              <a:t> on “Anti-distortion”</a:t>
            </a:r>
          </a:p>
        </p:txBody>
      </p:sp>
      <p:sp>
        <p:nvSpPr>
          <p:cNvPr id="3" name="Content Placeholder 2"/>
          <p:cNvSpPr>
            <a:spLocks noGrp="1"/>
          </p:cNvSpPr>
          <p:nvPr>
            <p:ph idx="1"/>
          </p:nvPr>
        </p:nvSpPr>
        <p:spPr/>
        <p:txBody>
          <a:bodyPr>
            <a:normAutofit/>
          </a:bodyPr>
          <a:lstStyle/>
          <a:p>
            <a:pPr marL="0" indent="0">
              <a:lnSpc>
                <a:spcPct val="150000"/>
              </a:lnSpc>
              <a:buNone/>
            </a:pPr>
            <a:r>
              <a:rPr lang="en-US" dirty="0"/>
              <a:t>	MI had a compelling governmental interest in preventing “the corrosive and distorting effects of immense aggregations of wealth that are accumulated with the help of the corporate form and that have little or no correlation to the public’s support for the corporation’s political ideas.” </a:t>
            </a:r>
          </a:p>
        </p:txBody>
      </p:sp>
    </p:spTree>
    <p:extLst>
      <p:ext uri="{BB962C8B-B14F-4D97-AF65-F5344CB8AC3E}">
        <p14:creationId xmlns:p14="http://schemas.microsoft.com/office/powerpoint/2010/main" val="3994004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173D6D-B529-43BA-8400-D7BABEC96E9A}"/>
              </a:ext>
            </a:extLst>
          </p:cNvPr>
          <p:cNvSpPr>
            <a:spLocks noGrp="1"/>
          </p:cNvSpPr>
          <p:nvPr>
            <p:ph type="title"/>
          </p:nvPr>
        </p:nvSpPr>
        <p:spPr>
          <a:xfrm>
            <a:off x="690041" y="1204857"/>
            <a:ext cx="7754713" cy="1766943"/>
          </a:xfrm>
        </p:spPr>
        <p:txBody>
          <a:bodyPr/>
          <a:lstStyle/>
          <a:p>
            <a:r>
              <a:rPr lang="en-US" i="1" dirty="0"/>
              <a:t>Citizens United</a:t>
            </a:r>
          </a:p>
        </p:txBody>
      </p:sp>
      <p:sp>
        <p:nvSpPr>
          <p:cNvPr id="3" name="Text Placeholder 2">
            <a:extLst>
              <a:ext uri="{FF2B5EF4-FFF2-40B4-BE49-F238E27FC236}">
                <a16:creationId xmlns:a16="http://schemas.microsoft.com/office/drawing/2014/main" id="{0A8257FD-ABE2-4F17-87B4-C9158EA7BBC3}"/>
              </a:ext>
            </a:extLst>
          </p:cNvPr>
          <p:cNvSpPr>
            <a:spLocks noGrp="1"/>
          </p:cNvSpPr>
          <p:nvPr>
            <p:ph type="body" idx="1"/>
          </p:nvPr>
        </p:nvSpPr>
        <p:spPr>
          <a:xfrm>
            <a:off x="699248" y="3962400"/>
            <a:ext cx="7734747" cy="1305105"/>
          </a:xfrm>
        </p:spPr>
        <p:txBody>
          <a:bodyPr>
            <a:normAutofit/>
          </a:bodyPr>
          <a:lstStyle/>
          <a:p>
            <a:r>
              <a:rPr lang="en-US" sz="3600" dirty="0"/>
              <a:t>2010</a:t>
            </a:r>
          </a:p>
        </p:txBody>
      </p:sp>
    </p:spTree>
    <p:extLst>
      <p:ext uri="{BB962C8B-B14F-4D97-AF65-F5344CB8AC3E}">
        <p14:creationId xmlns:p14="http://schemas.microsoft.com/office/powerpoint/2010/main" val="39209276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a:t>Section 441b</a:t>
            </a:r>
          </a:p>
        </p:txBody>
      </p:sp>
      <p:sp>
        <p:nvSpPr>
          <p:cNvPr id="3" name="Content Placeholder 2"/>
          <p:cNvSpPr>
            <a:spLocks noGrp="1"/>
          </p:cNvSpPr>
          <p:nvPr>
            <p:ph idx="1"/>
          </p:nvPr>
        </p:nvSpPr>
        <p:spPr/>
        <p:txBody>
          <a:bodyPr/>
          <a:lstStyle/>
          <a:p>
            <a:endParaRPr lang="en-US" dirty="0"/>
          </a:p>
          <a:p>
            <a:r>
              <a:rPr lang="en-US" dirty="0"/>
              <a:t>Prohibits </a:t>
            </a:r>
            <a:r>
              <a:rPr lang="en-US" dirty="0">
                <a:solidFill>
                  <a:srgbClr val="C00000"/>
                </a:solidFill>
              </a:rPr>
              <a:t>EXPENDITURE</a:t>
            </a:r>
            <a:r>
              <a:rPr lang="en-US" dirty="0"/>
              <a:t> of corporation’s $$$</a:t>
            </a:r>
          </a:p>
          <a:p>
            <a:pPr lvl="1">
              <a:buFont typeface="Arial" panose="020B0604020202020204" pitchFamily="34" charset="0"/>
              <a:buChar char="•"/>
            </a:pPr>
            <a:r>
              <a:rPr lang="en-US" dirty="0"/>
              <a:t>“Express advocacy” (1947; Truman’s veto) AND</a:t>
            </a:r>
          </a:p>
          <a:p>
            <a:pPr lvl="2">
              <a:buFont typeface="Courier New" panose="02070309020205020404" pitchFamily="49" charset="0"/>
              <a:buChar char="o"/>
            </a:pPr>
            <a:r>
              <a:rPr lang="en-US" dirty="0"/>
              <a:t>“magic words”</a:t>
            </a:r>
          </a:p>
          <a:p>
            <a:pPr lvl="2"/>
            <a:endParaRPr lang="en-US" dirty="0"/>
          </a:p>
          <a:p>
            <a:pPr lvl="1"/>
            <a:r>
              <a:rPr lang="en-US" dirty="0"/>
              <a:t>(after 2002) “electioneering communication”</a:t>
            </a:r>
          </a:p>
          <a:p>
            <a:pPr lvl="2">
              <a:buFont typeface="Arial" panose="020B0604020202020204" pitchFamily="34" charset="0"/>
              <a:buChar char="•"/>
            </a:pPr>
            <a:r>
              <a:rPr lang="en-US" dirty="0"/>
              <a:t>Broadcast, cable &amp; satellite </a:t>
            </a:r>
          </a:p>
          <a:p>
            <a:pPr lvl="2">
              <a:buFont typeface="Arial" panose="020B0604020202020204" pitchFamily="34" charset="0"/>
              <a:buChar char="•"/>
            </a:pPr>
            <a:r>
              <a:rPr lang="en-US" dirty="0"/>
              <a:t>Clearly identifiable candidate</a:t>
            </a:r>
          </a:p>
          <a:p>
            <a:pPr lvl="2">
              <a:buFont typeface="Arial" panose="020B0604020202020204" pitchFamily="34" charset="0"/>
              <a:buChar char="•"/>
            </a:pPr>
            <a:r>
              <a:rPr lang="en-US" dirty="0"/>
              <a:t>W/in 60 days of general or 30 days of primary election </a:t>
            </a:r>
          </a:p>
        </p:txBody>
      </p:sp>
    </p:spTree>
    <p:extLst>
      <p:ext uri="{BB962C8B-B14F-4D97-AF65-F5344CB8AC3E}">
        <p14:creationId xmlns:p14="http://schemas.microsoft.com/office/powerpoint/2010/main" val="1538848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 calcmode="lin" valueType="num">
                                      <p:cBhvr additive="base">
                                        <p:cTn id="26"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 calcmode="lin" valueType="num">
                                      <p:cBhvr additive="base">
                                        <p:cTn id="32"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8" end="8"/>
                                            </p:txEl>
                                          </p:spTgt>
                                        </p:tgtEl>
                                        <p:attrNameLst>
                                          <p:attrName>style.visibility</p:attrName>
                                        </p:attrNameLst>
                                      </p:cBhvr>
                                      <p:to>
                                        <p:strVal val="visible"/>
                                      </p:to>
                                    </p:set>
                                    <p:animEffect transition="in" filter="fade">
                                      <p:cBhvr>
                                        <p:cTn id="38" dur="1000"/>
                                        <p:tgtEl>
                                          <p:spTgt spid="3">
                                            <p:txEl>
                                              <p:pRg st="8" end="8"/>
                                            </p:txEl>
                                          </p:spTgt>
                                        </p:tgtEl>
                                      </p:cBhvr>
                                    </p:animEffect>
                                    <p:anim calcmode="lin" valueType="num">
                                      <p:cBhvr>
                                        <p:cTn id="39"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Citizens United</a:t>
            </a:r>
          </a:p>
        </p:txBody>
      </p:sp>
      <p:sp>
        <p:nvSpPr>
          <p:cNvPr id="3" name="Content Placeholder 2"/>
          <p:cNvSpPr>
            <a:spLocks noGrp="1"/>
          </p:cNvSpPr>
          <p:nvPr>
            <p:ph idx="1"/>
          </p:nvPr>
        </p:nvSpPr>
        <p:spPr/>
        <p:txBody>
          <a:bodyPr/>
          <a:lstStyle/>
          <a:p>
            <a:r>
              <a:rPr lang="en-US" dirty="0"/>
              <a:t>NON-profit corporation</a:t>
            </a:r>
          </a:p>
          <a:p>
            <a:pPr lvl="1">
              <a:buFont typeface="Arial" panose="020B0604020202020204" pitchFamily="34" charset="0"/>
              <a:buChar char="•"/>
            </a:pPr>
            <a:r>
              <a:rPr lang="en-US" dirty="0"/>
              <a:t>About $12 M annual budget</a:t>
            </a:r>
          </a:p>
          <a:p>
            <a:pPr lvl="1">
              <a:buFont typeface="Arial" panose="020B0604020202020204" pitchFamily="34" charset="0"/>
              <a:buChar char="•"/>
            </a:pPr>
            <a:r>
              <a:rPr lang="en-US" dirty="0"/>
              <a:t>Mostly from individuals; some from for-profits</a:t>
            </a:r>
          </a:p>
          <a:p>
            <a:endParaRPr lang="en-US" dirty="0"/>
          </a:p>
          <a:p>
            <a:r>
              <a:rPr lang="en-US" dirty="0"/>
              <a:t>Conservative advocacy group</a:t>
            </a:r>
          </a:p>
          <a:p>
            <a:endParaRPr lang="en-US" dirty="0"/>
          </a:p>
          <a:p>
            <a:r>
              <a:rPr lang="en-US" dirty="0"/>
              <a:t>January 2008: </a:t>
            </a:r>
            <a:r>
              <a:rPr lang="en-US" i="1" dirty="0"/>
              <a:t>Hillary: The Movie</a:t>
            </a:r>
            <a:endParaRPr lang="en-US" dirty="0"/>
          </a:p>
          <a:p>
            <a:pPr lvl="1">
              <a:buFont typeface="Arial" panose="020B0604020202020204" pitchFamily="34" charset="0"/>
              <a:buChar char="•"/>
            </a:pPr>
            <a:r>
              <a:rPr lang="en-US" dirty="0"/>
              <a:t>Sought additional distribution in cable VOD</a:t>
            </a:r>
          </a:p>
          <a:p>
            <a:endParaRPr lang="en-US" dirty="0"/>
          </a:p>
          <a:p>
            <a:endParaRPr lang="en-US" dirty="0"/>
          </a:p>
        </p:txBody>
      </p:sp>
    </p:spTree>
    <p:extLst>
      <p:ext uri="{BB962C8B-B14F-4D97-AF65-F5344CB8AC3E}">
        <p14:creationId xmlns:p14="http://schemas.microsoft.com/office/powerpoint/2010/main" val="4697252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70156"/>
            <a:ext cx="8063753" cy="1054250"/>
          </a:xfrm>
        </p:spPr>
        <p:txBody>
          <a:bodyPr/>
          <a:lstStyle/>
          <a:p>
            <a:r>
              <a:rPr lang="en-US" i="1" dirty="0"/>
              <a:t>Citizens United</a:t>
            </a:r>
            <a:r>
              <a:rPr lang="en-US" dirty="0"/>
              <a:t> - Majority</a:t>
            </a:r>
            <a:endParaRPr lang="en-US" i="1" dirty="0"/>
          </a:p>
        </p:txBody>
      </p:sp>
      <p:sp>
        <p:nvSpPr>
          <p:cNvPr id="3" name="Content Placeholder 2"/>
          <p:cNvSpPr>
            <a:spLocks noGrp="1"/>
          </p:cNvSpPr>
          <p:nvPr>
            <p:ph idx="1"/>
          </p:nvPr>
        </p:nvSpPr>
        <p:spPr/>
        <p:txBody>
          <a:bodyPr>
            <a:normAutofit/>
          </a:bodyPr>
          <a:lstStyle/>
          <a:p>
            <a:r>
              <a:rPr lang="en-US" dirty="0"/>
              <a:t>Rejected anti-distortion rationale</a:t>
            </a:r>
          </a:p>
          <a:p>
            <a:pPr lvl="1">
              <a:buFont typeface="Arial" panose="020B0604020202020204" pitchFamily="34" charset="0"/>
              <a:buChar char="•"/>
            </a:pPr>
            <a:r>
              <a:rPr lang="en-US" dirty="0"/>
              <a:t>Form of forbidden “equalizing”</a:t>
            </a:r>
          </a:p>
          <a:p>
            <a:pPr lvl="1">
              <a:buFont typeface="Arial" panose="020B0604020202020204" pitchFamily="34" charset="0"/>
              <a:buChar char="•"/>
            </a:pPr>
            <a:r>
              <a:rPr lang="en-US" dirty="0"/>
              <a:t>Proves too much</a:t>
            </a:r>
          </a:p>
          <a:p>
            <a:endParaRPr lang="en-US" dirty="0"/>
          </a:p>
          <a:p>
            <a:r>
              <a:rPr lang="en-US" dirty="0"/>
              <a:t>Corruption concerns = individual expenditures</a:t>
            </a:r>
          </a:p>
          <a:p>
            <a:pPr lvl="1">
              <a:buFont typeface="Arial" panose="020B0604020202020204" pitchFamily="34" charset="0"/>
              <a:buChar char="•"/>
            </a:pPr>
            <a:r>
              <a:rPr lang="en-US" dirty="0"/>
              <a:t>Disclosure &amp; bribery laws sufficient in both cases</a:t>
            </a:r>
          </a:p>
          <a:p>
            <a:pPr lvl="1">
              <a:buFont typeface="Arial" panose="020B0604020202020204" pitchFamily="34" charset="0"/>
              <a:buChar char="•"/>
            </a:pPr>
            <a:r>
              <a:rPr lang="en-US" dirty="0"/>
              <a:t>“Corruption” = ONLY </a:t>
            </a:r>
            <a:r>
              <a:rPr lang="en-US" i="1" dirty="0"/>
              <a:t>quid pro quo</a:t>
            </a:r>
          </a:p>
          <a:p>
            <a:pPr marL="457200" lvl="1" indent="0">
              <a:buNone/>
            </a:pPr>
            <a:endParaRPr lang="en-US" dirty="0"/>
          </a:p>
          <a:p>
            <a:r>
              <a:rPr lang="en-US" dirty="0"/>
              <a:t>No legal difference between corps &amp; people </a:t>
            </a:r>
          </a:p>
        </p:txBody>
      </p:sp>
    </p:spTree>
    <p:extLst>
      <p:ext uri="{BB962C8B-B14F-4D97-AF65-F5344CB8AC3E}">
        <p14:creationId xmlns:p14="http://schemas.microsoft.com/office/powerpoint/2010/main" val="2949151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1000"/>
                                        <p:tgtEl>
                                          <p:spTgt spid="3">
                                            <p:txEl>
                                              <p:pRg st="2" end="2"/>
                                            </p:txEl>
                                          </p:spTgt>
                                        </p:tgtEl>
                                      </p:cBhvr>
                                    </p:animEffect>
                                    <p:anim calcmode="lin" valueType="num">
                                      <p:cBhvr>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 calcmode="lin" valueType="num">
                                      <p:cBhvr additive="base">
                                        <p:cTn id="30"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fade">
                                      <p:cBhvr>
                                        <p:cTn id="36" dur="1000"/>
                                        <p:tgtEl>
                                          <p:spTgt spid="3">
                                            <p:txEl>
                                              <p:pRg st="6" end="6"/>
                                            </p:txEl>
                                          </p:spTgt>
                                        </p:tgtEl>
                                      </p:cBhvr>
                                    </p:animEffect>
                                    <p:anim calcmode="lin" valueType="num">
                                      <p:cBhvr>
                                        <p:cTn id="3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Justice Kennedy</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37784" y="1638783"/>
            <a:ext cx="6668431" cy="4448796"/>
          </a:xfrm>
        </p:spPr>
      </p:pic>
    </p:spTree>
    <p:extLst>
      <p:ext uri="{BB962C8B-B14F-4D97-AF65-F5344CB8AC3E}">
        <p14:creationId xmlns:p14="http://schemas.microsoft.com/office/powerpoint/2010/main" val="33642908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a:t>Kennedy on Anti-distortion</a:t>
            </a:r>
          </a:p>
        </p:txBody>
      </p:sp>
      <p:sp>
        <p:nvSpPr>
          <p:cNvPr id="3" name="Content Placeholder 2"/>
          <p:cNvSpPr>
            <a:spLocks noGrp="1"/>
          </p:cNvSpPr>
          <p:nvPr>
            <p:ph idx="1"/>
          </p:nvPr>
        </p:nvSpPr>
        <p:spPr/>
        <p:txBody>
          <a:bodyPr>
            <a:normAutofit/>
          </a:bodyPr>
          <a:lstStyle/>
          <a:p>
            <a:pPr marL="0" indent="0">
              <a:lnSpc>
                <a:spcPct val="150000"/>
              </a:lnSpc>
              <a:buNone/>
            </a:pPr>
            <a:r>
              <a:rPr lang="en-US" dirty="0"/>
              <a:t>	“All speakers, including individuals and the media, use money amassed from the economic marketplace to fund their speech. The First Amendment protects the resulting speech, even if it was enabled by economic transactions with persons or entities who disagree with the speaker’s ideas.”</a:t>
            </a:r>
          </a:p>
        </p:txBody>
      </p:sp>
    </p:spTree>
    <p:extLst>
      <p:ext uri="{BB962C8B-B14F-4D97-AF65-F5344CB8AC3E}">
        <p14:creationId xmlns:p14="http://schemas.microsoft.com/office/powerpoint/2010/main" val="4278664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6D1D6B"/>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24C59-2551-4A23-8F42-2D431B04DDBA}"/>
              </a:ext>
            </a:extLst>
          </p:cNvPr>
          <p:cNvSpPr>
            <a:spLocks noGrp="1"/>
          </p:cNvSpPr>
          <p:nvPr>
            <p:ph type="ctrTitle"/>
          </p:nvPr>
        </p:nvSpPr>
        <p:spPr>
          <a:xfrm>
            <a:off x="1183341" y="914400"/>
            <a:ext cx="6777318" cy="2052919"/>
          </a:xfrm>
        </p:spPr>
        <p:txBody>
          <a:bodyPr/>
          <a:lstStyle/>
          <a:p>
            <a:r>
              <a:rPr lang="en-US" sz="5400" dirty="0">
                <a:solidFill>
                  <a:srgbClr val="FFC000"/>
                </a:solidFill>
              </a:rPr>
              <a:t>Chris Bryant </a:t>
            </a:r>
            <a:br>
              <a:rPr lang="en-US" sz="5400" dirty="0">
                <a:solidFill>
                  <a:srgbClr val="FFC000"/>
                </a:solidFill>
              </a:rPr>
            </a:br>
            <a:r>
              <a:rPr lang="en-US" sz="4400" dirty="0">
                <a:solidFill>
                  <a:srgbClr val="FFC000"/>
                </a:solidFill>
              </a:rPr>
              <a:t>&amp; </a:t>
            </a:r>
            <a:br>
              <a:rPr lang="en-US" sz="5400" dirty="0">
                <a:solidFill>
                  <a:srgbClr val="FFC000"/>
                </a:solidFill>
              </a:rPr>
            </a:br>
            <a:r>
              <a:rPr lang="en-US" sz="5400" dirty="0">
                <a:solidFill>
                  <a:srgbClr val="FFC000"/>
                </a:solidFill>
              </a:rPr>
              <a:t>Evan </a:t>
            </a:r>
            <a:r>
              <a:rPr lang="en-US" sz="5400" dirty="0" err="1">
                <a:solidFill>
                  <a:srgbClr val="FFC000"/>
                </a:solidFill>
              </a:rPr>
              <a:t>Gildenblatt</a:t>
            </a:r>
            <a:endParaRPr lang="en-US" sz="5400" dirty="0">
              <a:solidFill>
                <a:srgbClr val="FFC000"/>
              </a:solidFill>
            </a:endParaRPr>
          </a:p>
        </p:txBody>
      </p:sp>
      <p:sp>
        <p:nvSpPr>
          <p:cNvPr id="3" name="Subtitle 2">
            <a:extLst>
              <a:ext uri="{FF2B5EF4-FFF2-40B4-BE49-F238E27FC236}">
                <a16:creationId xmlns:a16="http://schemas.microsoft.com/office/drawing/2014/main" id="{CAD1FD8C-0DF4-434B-B24B-99616FACED73}"/>
              </a:ext>
            </a:extLst>
          </p:cNvPr>
          <p:cNvSpPr>
            <a:spLocks noGrp="1"/>
          </p:cNvSpPr>
          <p:nvPr>
            <p:ph type="subTitle" idx="1"/>
          </p:nvPr>
        </p:nvSpPr>
        <p:spPr>
          <a:xfrm>
            <a:off x="1371600" y="4038600"/>
            <a:ext cx="6400800" cy="1752600"/>
          </a:xfrm>
        </p:spPr>
        <p:txBody>
          <a:bodyPr>
            <a:normAutofit/>
          </a:bodyPr>
          <a:lstStyle/>
          <a:p>
            <a:r>
              <a:rPr lang="en-US" sz="4000" b="1" u="sng" dirty="0">
                <a:solidFill>
                  <a:srgbClr val="FFC000"/>
                </a:solidFill>
                <a:effectLst/>
              </a:rPr>
              <a:t>chris.bryant@uc.edu</a:t>
            </a:r>
          </a:p>
        </p:txBody>
      </p:sp>
    </p:spTree>
    <p:extLst>
      <p:ext uri="{BB962C8B-B14F-4D97-AF65-F5344CB8AC3E}">
        <p14:creationId xmlns:p14="http://schemas.microsoft.com/office/powerpoint/2010/main" val="1952789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a:t>Kennedy on “Corruption”</a:t>
            </a:r>
          </a:p>
        </p:txBody>
      </p:sp>
      <p:sp>
        <p:nvSpPr>
          <p:cNvPr id="3" name="Content Placeholder 2"/>
          <p:cNvSpPr>
            <a:spLocks noGrp="1"/>
          </p:cNvSpPr>
          <p:nvPr>
            <p:ph idx="1"/>
          </p:nvPr>
        </p:nvSpPr>
        <p:spPr/>
        <p:txBody>
          <a:bodyPr/>
          <a:lstStyle/>
          <a:p>
            <a:pPr marL="0" indent="0">
              <a:lnSpc>
                <a:spcPct val="300000"/>
              </a:lnSpc>
              <a:buNone/>
            </a:pPr>
            <a:r>
              <a:rPr lang="en-US" dirty="0"/>
              <a:t>	“The fact that speakers may have influence over or access to elected officials does not mean that these officials are corrupt.”</a:t>
            </a:r>
          </a:p>
        </p:txBody>
      </p:sp>
    </p:spTree>
    <p:extLst>
      <p:ext uri="{BB962C8B-B14F-4D97-AF65-F5344CB8AC3E}">
        <p14:creationId xmlns:p14="http://schemas.microsoft.com/office/powerpoint/2010/main" val="2130149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Disclaimer/Disclosure</a:t>
            </a:r>
          </a:p>
        </p:txBody>
      </p:sp>
      <p:sp>
        <p:nvSpPr>
          <p:cNvPr id="3" name="Content Placeholder 2"/>
          <p:cNvSpPr>
            <a:spLocks noGrp="1"/>
          </p:cNvSpPr>
          <p:nvPr>
            <p:ph idx="1"/>
          </p:nvPr>
        </p:nvSpPr>
        <p:spPr/>
        <p:txBody>
          <a:bodyPr/>
          <a:lstStyle/>
          <a:p>
            <a:endParaRPr lang="en-US" dirty="0"/>
          </a:p>
          <a:p>
            <a:r>
              <a:rPr lang="en-US" dirty="0"/>
              <a:t>Court (8-1) upholds these requirements</a:t>
            </a:r>
          </a:p>
          <a:p>
            <a:endParaRPr lang="en-US" dirty="0"/>
          </a:p>
          <a:p>
            <a:r>
              <a:rPr lang="en-US" dirty="0"/>
              <a:t>Thomas alone dissents</a:t>
            </a:r>
          </a:p>
        </p:txBody>
      </p:sp>
    </p:spTree>
    <p:extLst>
      <p:ext uri="{BB962C8B-B14F-4D97-AF65-F5344CB8AC3E}">
        <p14:creationId xmlns:p14="http://schemas.microsoft.com/office/powerpoint/2010/main" val="1047592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Kennedy In Conclusion</a:t>
            </a:r>
          </a:p>
        </p:txBody>
      </p:sp>
      <p:sp>
        <p:nvSpPr>
          <p:cNvPr id="3" name="Content Placeholder 2"/>
          <p:cNvSpPr>
            <a:spLocks noGrp="1"/>
          </p:cNvSpPr>
          <p:nvPr>
            <p:ph idx="1"/>
          </p:nvPr>
        </p:nvSpPr>
        <p:spPr>
          <a:xfrm>
            <a:off x="762000" y="2209800"/>
            <a:ext cx="7745505" cy="3877815"/>
          </a:xfrm>
        </p:spPr>
        <p:txBody>
          <a:bodyPr>
            <a:normAutofit lnSpcReduction="10000"/>
          </a:bodyPr>
          <a:lstStyle/>
          <a:p>
            <a:pPr marL="0" indent="0">
              <a:buNone/>
            </a:pPr>
            <a:r>
              <a:rPr lang="en-US" dirty="0"/>
              <a:t>	</a:t>
            </a:r>
            <a:r>
              <a:rPr lang="en-US" sz="2800" dirty="0"/>
              <a:t>“When word concerning the plot of the movie </a:t>
            </a:r>
            <a:r>
              <a:rPr lang="en-US" sz="2800" i="1" dirty="0"/>
              <a:t>Mr. Smith Goes to Washington </a:t>
            </a:r>
            <a:r>
              <a:rPr lang="en-US" sz="2800" dirty="0"/>
              <a:t>reached the circles of Government, some officials sought, by persuasion, to discourage its distribution.  Under </a:t>
            </a:r>
            <a:r>
              <a:rPr lang="en-US" sz="2800" i="1" dirty="0"/>
              <a:t>Austin</a:t>
            </a:r>
            <a:r>
              <a:rPr lang="en-US" sz="2800" dirty="0"/>
              <a:t>, though, officials could have done more than discourage its distribution—they could have banned the film. After all, it, like </a:t>
            </a:r>
            <a:r>
              <a:rPr lang="en-US" sz="2800" i="1" dirty="0"/>
              <a:t>Hillary</a:t>
            </a:r>
            <a:r>
              <a:rPr lang="en-US" sz="2800" dirty="0"/>
              <a:t>, was speech funded by a corporation that was critical of Members of Congress.”</a:t>
            </a:r>
          </a:p>
          <a:p>
            <a:pPr marL="0" indent="0">
              <a:buNone/>
            </a:pPr>
            <a:endParaRPr lang="en-US" dirty="0"/>
          </a:p>
        </p:txBody>
      </p:sp>
    </p:spTree>
    <p:extLst>
      <p:ext uri="{BB962C8B-B14F-4D97-AF65-F5344CB8AC3E}">
        <p14:creationId xmlns:p14="http://schemas.microsoft.com/office/powerpoint/2010/main" val="12209264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Kennedy Concluding (Cont.)</a:t>
            </a:r>
          </a:p>
        </p:txBody>
      </p:sp>
      <p:sp>
        <p:nvSpPr>
          <p:cNvPr id="3" name="Content Placeholder 2"/>
          <p:cNvSpPr>
            <a:spLocks noGrp="1"/>
          </p:cNvSpPr>
          <p:nvPr>
            <p:ph idx="1"/>
          </p:nvPr>
        </p:nvSpPr>
        <p:spPr>
          <a:xfrm>
            <a:off x="457200" y="1371600"/>
            <a:ext cx="8382000" cy="5105400"/>
          </a:xfrm>
        </p:spPr>
        <p:txBody>
          <a:bodyPr>
            <a:normAutofit fontScale="55000" lnSpcReduction="20000"/>
          </a:bodyPr>
          <a:lstStyle/>
          <a:p>
            <a:pPr marL="0" indent="0">
              <a:lnSpc>
                <a:spcPct val="170000"/>
              </a:lnSpc>
              <a:buNone/>
            </a:pPr>
            <a:r>
              <a:rPr lang="en-US" dirty="0"/>
              <a:t>	</a:t>
            </a:r>
            <a:r>
              <a:rPr lang="en-US" sz="4400" dirty="0"/>
              <a:t>“Modern day movies, television comedies, or skits on Youtube.com might portray public officials or public policies in unflattering ways. Yet if a covered transmission during the blackout period creates the background for candidate endorsement or opposition, a felony occurs solely because a corporation, other than an exempt media corporation, has made the ‘purchase, payment, distribution, loan, advance, deposit, or gift of money or anything of value’ in order to engage in political speech.”</a:t>
            </a:r>
          </a:p>
        </p:txBody>
      </p:sp>
    </p:spTree>
    <p:extLst>
      <p:ext uri="{BB962C8B-B14F-4D97-AF65-F5344CB8AC3E}">
        <p14:creationId xmlns:p14="http://schemas.microsoft.com/office/powerpoint/2010/main" val="3701782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Kennedy on </a:t>
            </a:r>
            <a:r>
              <a:rPr lang="en-US" i="1" dirty="0"/>
              <a:t>Hillary</a:t>
            </a:r>
            <a:endParaRPr lang="en-US" dirty="0"/>
          </a:p>
        </p:txBody>
      </p:sp>
      <p:sp>
        <p:nvSpPr>
          <p:cNvPr id="3" name="Content Placeholder 2"/>
          <p:cNvSpPr>
            <a:spLocks noGrp="1"/>
          </p:cNvSpPr>
          <p:nvPr>
            <p:ph idx="1"/>
          </p:nvPr>
        </p:nvSpPr>
        <p:spPr>
          <a:xfrm>
            <a:off x="457200" y="1676400"/>
            <a:ext cx="8229600" cy="4525963"/>
          </a:xfrm>
        </p:spPr>
        <p:txBody>
          <a:bodyPr>
            <a:normAutofit/>
          </a:bodyPr>
          <a:lstStyle/>
          <a:p>
            <a:pPr marL="0" indent="0">
              <a:lnSpc>
                <a:spcPct val="150000"/>
              </a:lnSpc>
              <a:buNone/>
            </a:pPr>
            <a:r>
              <a:rPr lang="en-US" dirty="0"/>
              <a:t>	</a:t>
            </a:r>
          </a:p>
          <a:p>
            <a:pPr marL="0" indent="0">
              <a:lnSpc>
                <a:spcPct val="150000"/>
              </a:lnSpc>
              <a:buNone/>
            </a:pPr>
            <a:r>
              <a:rPr lang="en-US" dirty="0"/>
              <a:t>	“Some members of the public might consider </a:t>
            </a:r>
            <a:r>
              <a:rPr lang="en-US" i="1" dirty="0"/>
              <a:t>Hillary</a:t>
            </a:r>
            <a:r>
              <a:rPr lang="en-US" dirty="0"/>
              <a:t> to be insightful and instructive; some might find it to be neither high art nor a fair discussion on how to set the Nation’s course; still others simply might suspend judgment on these points but decide to think more about issues and candidates. Those choices and assessments, however, are not for the Government to make.”</a:t>
            </a:r>
          </a:p>
        </p:txBody>
      </p:sp>
    </p:spTree>
    <p:extLst>
      <p:ext uri="{BB962C8B-B14F-4D97-AF65-F5344CB8AC3E}">
        <p14:creationId xmlns:p14="http://schemas.microsoft.com/office/powerpoint/2010/main" val="17991521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Justice Stevens</a:t>
            </a:r>
          </a:p>
        </p:txBody>
      </p:sp>
      <p:pic>
        <p:nvPicPr>
          <p:cNvPr id="9" name="Content Placeholder 8"/>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023042" y="1600200"/>
            <a:ext cx="3097915" cy="4525963"/>
          </a:xfrm>
        </p:spPr>
      </p:pic>
    </p:spTree>
    <p:extLst>
      <p:ext uri="{BB962C8B-B14F-4D97-AF65-F5344CB8AC3E}">
        <p14:creationId xmlns:p14="http://schemas.microsoft.com/office/powerpoint/2010/main" val="7282240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70156"/>
            <a:ext cx="8458200" cy="1054250"/>
          </a:xfrm>
        </p:spPr>
        <p:txBody>
          <a:bodyPr/>
          <a:lstStyle/>
          <a:p>
            <a:r>
              <a:rPr lang="en-US" sz="4800" dirty="0"/>
              <a:t>Dissent (Stevens): Overview</a:t>
            </a:r>
          </a:p>
        </p:txBody>
      </p:sp>
      <p:sp>
        <p:nvSpPr>
          <p:cNvPr id="3" name="Content Placeholder 2"/>
          <p:cNvSpPr>
            <a:spLocks noGrp="1"/>
          </p:cNvSpPr>
          <p:nvPr>
            <p:ph idx="1"/>
          </p:nvPr>
        </p:nvSpPr>
        <p:spPr/>
        <p:txBody>
          <a:bodyPr>
            <a:normAutofit lnSpcReduction="10000"/>
          </a:bodyPr>
          <a:lstStyle/>
          <a:p>
            <a:r>
              <a:rPr lang="en-US" dirty="0"/>
              <a:t>Decries majority’s lack of “judicial restraint”</a:t>
            </a:r>
          </a:p>
          <a:p>
            <a:pPr lvl="1">
              <a:buFont typeface="Arial" panose="020B0604020202020204" pitchFamily="34" charset="0"/>
              <a:buChar char="•"/>
            </a:pPr>
            <a:r>
              <a:rPr lang="en-US" dirty="0"/>
              <a:t>Overruling TWO prior decisions</a:t>
            </a:r>
          </a:p>
          <a:p>
            <a:pPr lvl="1">
              <a:buFont typeface="Arial" panose="020B0604020202020204" pitchFamily="34" charset="0"/>
              <a:buChar char="•"/>
            </a:pPr>
            <a:r>
              <a:rPr lang="en-US" dirty="0"/>
              <a:t>In any event, might have chosen narrower ground</a:t>
            </a:r>
          </a:p>
          <a:p>
            <a:pPr lvl="2">
              <a:buFont typeface="Courier New" panose="02070309020205020404" pitchFamily="49" charset="0"/>
              <a:buChar char="o"/>
            </a:pPr>
            <a:r>
              <a:rPr lang="en-US" dirty="0"/>
              <a:t>Non-profit v. for-profit corps</a:t>
            </a:r>
          </a:p>
          <a:p>
            <a:endParaRPr lang="en-US" dirty="0"/>
          </a:p>
          <a:p>
            <a:r>
              <a:rPr lang="en-US" dirty="0"/>
              <a:t>Some speaker-based restrictions appropriate</a:t>
            </a:r>
          </a:p>
          <a:p>
            <a:pPr lvl="1">
              <a:buFont typeface="Arial" panose="020B0604020202020204" pitchFamily="34" charset="0"/>
              <a:buChar char="•"/>
            </a:pPr>
            <a:r>
              <a:rPr lang="en-US" dirty="0"/>
              <a:t>Corps ≠ humans</a:t>
            </a:r>
          </a:p>
          <a:p>
            <a:pPr lvl="1">
              <a:buFont typeface="Arial" panose="020B0604020202020204" pitchFamily="34" charset="0"/>
              <a:buChar char="•"/>
            </a:pPr>
            <a:r>
              <a:rPr lang="en-US" dirty="0"/>
              <a:t>Broader understanding of “corruption”</a:t>
            </a:r>
          </a:p>
          <a:p>
            <a:endParaRPr lang="en-US" dirty="0"/>
          </a:p>
          <a:p>
            <a:r>
              <a:rPr lang="en-US" dirty="0"/>
              <a:t>More speech is NOT always better than less</a:t>
            </a:r>
          </a:p>
          <a:p>
            <a:endParaRPr lang="en-US" dirty="0"/>
          </a:p>
        </p:txBody>
      </p:sp>
    </p:spTree>
    <p:extLst>
      <p:ext uri="{BB962C8B-B14F-4D97-AF65-F5344CB8AC3E}">
        <p14:creationId xmlns:p14="http://schemas.microsoft.com/office/powerpoint/2010/main" val="8026411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Aftermath</a:t>
            </a:r>
          </a:p>
        </p:txBody>
      </p:sp>
      <p:sp>
        <p:nvSpPr>
          <p:cNvPr id="3" name="Tex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0399625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Holding Extended by</a:t>
            </a:r>
          </a:p>
        </p:txBody>
      </p:sp>
      <p:sp>
        <p:nvSpPr>
          <p:cNvPr id="3" name="Content Placeholder 2"/>
          <p:cNvSpPr>
            <a:spLocks noGrp="1"/>
          </p:cNvSpPr>
          <p:nvPr>
            <p:ph idx="1"/>
          </p:nvPr>
        </p:nvSpPr>
        <p:spPr>
          <a:xfrm>
            <a:off x="457200" y="1676400"/>
            <a:ext cx="8229600" cy="4525963"/>
          </a:xfrm>
        </p:spPr>
        <p:txBody>
          <a:bodyPr/>
          <a:lstStyle/>
          <a:p>
            <a:endParaRPr lang="en-US" i="1" dirty="0"/>
          </a:p>
          <a:p>
            <a:endParaRPr lang="en-US" i="1" dirty="0"/>
          </a:p>
          <a:p>
            <a:r>
              <a:rPr lang="en-US" i="1" dirty="0"/>
              <a:t>SpeechNow.org v. FEC</a:t>
            </a:r>
            <a:r>
              <a:rPr lang="en-US" dirty="0"/>
              <a:t> (D.C. Circuit 2010)</a:t>
            </a:r>
          </a:p>
          <a:p>
            <a:pPr lvl="1">
              <a:buFont typeface="Arial" panose="020B0604020202020204" pitchFamily="34" charset="0"/>
              <a:buChar char="•"/>
            </a:pPr>
            <a:r>
              <a:rPr lang="en-US" dirty="0"/>
              <a:t>contributions by individuals</a:t>
            </a:r>
          </a:p>
          <a:p>
            <a:pPr lvl="1"/>
            <a:endParaRPr lang="en-US" dirty="0"/>
          </a:p>
          <a:p>
            <a:endParaRPr lang="en-US" i="1" dirty="0"/>
          </a:p>
          <a:p>
            <a:r>
              <a:rPr lang="en-US" i="1" dirty="0"/>
              <a:t>McCutcheon v. FEC </a:t>
            </a:r>
            <a:r>
              <a:rPr lang="en-US" dirty="0"/>
              <a:t>(2014)</a:t>
            </a:r>
          </a:p>
          <a:p>
            <a:pPr lvl="1">
              <a:buFont typeface="Arial" panose="020B0604020202020204" pitchFamily="34" charset="0"/>
              <a:buChar char="•"/>
            </a:pPr>
            <a:r>
              <a:rPr lang="en-US" dirty="0"/>
              <a:t>aggregate contributions by entities in one election cycle</a:t>
            </a:r>
          </a:p>
        </p:txBody>
      </p:sp>
    </p:spTree>
    <p:extLst>
      <p:ext uri="{BB962C8B-B14F-4D97-AF65-F5344CB8AC3E}">
        <p14:creationId xmlns:p14="http://schemas.microsoft.com/office/powerpoint/2010/main" val="3552422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500"/>
                                        <p:tgtEl>
                                          <p:spTgt spid="3">
                                            <p:txEl>
                                              <p:pRg st="6" end="6"/>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7" end="7"/>
                                            </p:txEl>
                                          </p:spTgt>
                                        </p:tgtEl>
                                        <p:attrNameLst>
                                          <p:attrName>style.visibility</p:attrName>
                                        </p:attrNameLst>
                                      </p:cBhvr>
                                      <p:to>
                                        <p:strVal val="visible"/>
                                      </p:to>
                                    </p:set>
                                    <p:anim calcmode="lin" valueType="num">
                                      <p:cBhvr additive="base">
                                        <p:cTn id="12"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B8461F-EEBD-469B-8C90-4E22E5471B20}"/>
              </a:ext>
            </a:extLst>
          </p:cNvPr>
          <p:cNvSpPr>
            <a:spLocks noGrp="1"/>
          </p:cNvSpPr>
          <p:nvPr>
            <p:ph type="title"/>
          </p:nvPr>
        </p:nvSpPr>
        <p:spPr/>
        <p:txBody>
          <a:bodyPr/>
          <a:lstStyle/>
          <a:p>
            <a:r>
              <a:rPr lang="en-US" dirty="0"/>
              <a:t>BUT</a:t>
            </a:r>
          </a:p>
        </p:txBody>
      </p:sp>
      <p:sp>
        <p:nvSpPr>
          <p:cNvPr id="3" name="Text Placeholder 2">
            <a:extLst>
              <a:ext uri="{FF2B5EF4-FFF2-40B4-BE49-F238E27FC236}">
                <a16:creationId xmlns:a16="http://schemas.microsoft.com/office/drawing/2014/main" id="{C4FD6257-0FC3-41E7-82A9-84C1DA0E0C70}"/>
              </a:ext>
            </a:extLst>
          </p:cNvPr>
          <p:cNvSpPr>
            <a:spLocks noGrp="1"/>
          </p:cNvSpPr>
          <p:nvPr>
            <p:ph type="body" idx="1"/>
          </p:nvPr>
        </p:nvSpPr>
        <p:spPr/>
        <p:txBody>
          <a:bodyPr>
            <a:normAutofit/>
          </a:bodyPr>
          <a:lstStyle/>
          <a:p>
            <a:r>
              <a:rPr lang="en-US" sz="4000" dirty="0"/>
              <a:t>the </a:t>
            </a:r>
            <a:r>
              <a:rPr lang="en-US" sz="4000" i="1" dirty="0"/>
              <a:t>current</a:t>
            </a:r>
            <a:r>
              <a:rPr lang="en-US" sz="4000" dirty="0"/>
              <a:t> Court????</a:t>
            </a:r>
          </a:p>
        </p:txBody>
      </p:sp>
    </p:spTree>
    <p:extLst>
      <p:ext uri="{BB962C8B-B14F-4D97-AF65-F5344CB8AC3E}">
        <p14:creationId xmlns:p14="http://schemas.microsoft.com/office/powerpoint/2010/main" val="659319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8" y="2209800"/>
            <a:ext cx="7745505" cy="3877815"/>
          </a:xfrm>
        </p:spPr>
        <p:txBody>
          <a:bodyPr>
            <a:normAutofit/>
          </a:bodyPr>
          <a:lstStyle/>
          <a:p>
            <a:r>
              <a:rPr lang="en-US" i="1" dirty="0"/>
              <a:t>Buckley v. </a:t>
            </a:r>
            <a:r>
              <a:rPr lang="en-US" i="1" dirty="0" err="1"/>
              <a:t>Valeo</a:t>
            </a:r>
            <a:r>
              <a:rPr lang="en-US" dirty="0"/>
              <a:t> (1976)</a:t>
            </a:r>
            <a:endParaRPr lang="en-US" i="1" dirty="0"/>
          </a:p>
          <a:p>
            <a:pPr lvl="1">
              <a:buFont typeface="Arial" panose="020B0604020202020204" pitchFamily="34" charset="0"/>
              <a:buChar char="•"/>
            </a:pPr>
            <a:r>
              <a:rPr lang="en-US" dirty="0"/>
              <a:t>Distinction between expenditures &amp; contributions</a:t>
            </a:r>
          </a:p>
          <a:p>
            <a:pPr lvl="1">
              <a:buFont typeface="Arial" panose="020B0604020202020204" pitchFamily="34" charset="0"/>
              <a:buChar char="•"/>
            </a:pPr>
            <a:r>
              <a:rPr lang="en-US" dirty="0"/>
              <a:t>Holding</a:t>
            </a:r>
          </a:p>
          <a:p>
            <a:pPr lvl="1"/>
            <a:endParaRPr lang="en-US" dirty="0"/>
          </a:p>
          <a:p>
            <a:r>
              <a:rPr lang="en-US" i="1" dirty="0"/>
              <a:t>Citizens United</a:t>
            </a:r>
            <a:r>
              <a:rPr lang="en-US" dirty="0"/>
              <a:t> (2010)</a:t>
            </a:r>
          </a:p>
          <a:p>
            <a:pPr lvl="1">
              <a:buFont typeface="Arial" panose="020B0604020202020204" pitchFamily="34" charset="0"/>
              <a:buChar char="•"/>
            </a:pPr>
            <a:r>
              <a:rPr lang="en-US" dirty="0"/>
              <a:t>Issues</a:t>
            </a:r>
          </a:p>
          <a:p>
            <a:pPr lvl="1">
              <a:buFont typeface="Arial" panose="020B0604020202020204" pitchFamily="34" charset="0"/>
              <a:buChar char="•"/>
            </a:pPr>
            <a:r>
              <a:rPr lang="en-US" dirty="0"/>
              <a:t>Holding</a:t>
            </a:r>
          </a:p>
          <a:p>
            <a:pPr lvl="1">
              <a:buFont typeface="Arial" panose="020B0604020202020204" pitchFamily="34" charset="0"/>
              <a:buChar char="•"/>
            </a:pPr>
            <a:r>
              <a:rPr lang="en-US" dirty="0"/>
              <a:t>Controversy</a:t>
            </a:r>
          </a:p>
          <a:p>
            <a:pPr lvl="1">
              <a:buFont typeface="Arial" panose="020B0604020202020204" pitchFamily="34" charset="0"/>
              <a:buChar char="•"/>
            </a:pPr>
            <a:r>
              <a:rPr lang="en-US" dirty="0"/>
              <a:t>Fall out</a:t>
            </a:r>
          </a:p>
          <a:p>
            <a:pPr lvl="1"/>
            <a:endParaRPr lang="en-US" dirty="0"/>
          </a:p>
          <a:p>
            <a:endParaRPr lang="en-US" dirty="0"/>
          </a:p>
          <a:p>
            <a:pPr lvl="1"/>
            <a:endParaRPr lang="en-US" dirty="0"/>
          </a:p>
          <a:p>
            <a:endParaRPr lang="en-US" dirty="0"/>
          </a:p>
        </p:txBody>
      </p:sp>
      <p:sp>
        <p:nvSpPr>
          <p:cNvPr id="3" name="Title 2"/>
          <p:cNvSpPr>
            <a:spLocks noGrp="1"/>
          </p:cNvSpPr>
          <p:nvPr>
            <p:ph type="title"/>
          </p:nvPr>
        </p:nvSpPr>
        <p:spPr/>
        <p:txBody>
          <a:bodyPr/>
          <a:lstStyle/>
          <a:p>
            <a:r>
              <a:rPr lang="en-US" dirty="0"/>
              <a:t>Roadmap</a:t>
            </a:r>
          </a:p>
        </p:txBody>
      </p:sp>
    </p:spTree>
    <p:extLst>
      <p:ext uri="{BB962C8B-B14F-4D97-AF65-F5344CB8AC3E}">
        <p14:creationId xmlns:p14="http://schemas.microsoft.com/office/powerpoint/2010/main" val="2400015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 calcmode="lin" valueType="num">
                                      <p:cBhvr additive="base">
                                        <p:cTn id="37"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
                                            <p:txEl>
                                              <p:pRg st="7" end="7"/>
                                            </p:txEl>
                                          </p:spTgt>
                                        </p:tgtEl>
                                        <p:attrNameLst>
                                          <p:attrName>style.visibility</p:attrName>
                                        </p:attrNameLst>
                                      </p:cBhvr>
                                      <p:to>
                                        <p:strVal val="visible"/>
                                      </p:to>
                                    </p:set>
                                    <p:anim calcmode="lin" valueType="num">
                                      <p:cBhvr additive="base">
                                        <p:cTn id="43"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
                                            <p:txEl>
                                              <p:pRg st="8" end="8"/>
                                            </p:txEl>
                                          </p:spTgt>
                                        </p:tgtEl>
                                        <p:attrNameLst>
                                          <p:attrName>style.visibility</p:attrName>
                                        </p:attrNameLst>
                                      </p:cBhvr>
                                      <p:to>
                                        <p:strVal val="visible"/>
                                      </p:to>
                                    </p:set>
                                    <p:anim calcmode="lin" valueType="num">
                                      <p:cBhvr additive="base">
                                        <p:cTn id="49"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27EA59-3353-461B-ABA7-0DB042DCFAF6}"/>
              </a:ext>
            </a:extLst>
          </p:cNvPr>
          <p:cNvSpPr>
            <a:spLocks noGrp="1"/>
          </p:cNvSpPr>
          <p:nvPr>
            <p:ph type="ctrTitle"/>
          </p:nvPr>
        </p:nvSpPr>
        <p:spPr/>
        <p:txBody>
          <a:bodyPr/>
          <a:lstStyle/>
          <a:p>
            <a:r>
              <a:rPr lang="en-US" sz="5400" dirty="0"/>
              <a:t>Questions?</a:t>
            </a:r>
          </a:p>
        </p:txBody>
      </p:sp>
      <p:sp>
        <p:nvSpPr>
          <p:cNvPr id="3" name="Subtitle 2">
            <a:extLst>
              <a:ext uri="{FF2B5EF4-FFF2-40B4-BE49-F238E27FC236}">
                <a16:creationId xmlns:a16="http://schemas.microsoft.com/office/drawing/2014/main" id="{8BFA18F9-A1C7-4FD8-AF1E-7D48B2B5A666}"/>
              </a:ext>
            </a:extLst>
          </p:cNvPr>
          <p:cNvSpPr>
            <a:spLocks noGrp="1"/>
          </p:cNvSpPr>
          <p:nvPr>
            <p:ph type="subTitle" idx="1"/>
          </p:nvPr>
        </p:nvSpPr>
        <p:spPr/>
        <p:txBody>
          <a:bodyPr>
            <a:normAutofit/>
          </a:bodyPr>
          <a:lstStyle/>
          <a:p>
            <a:r>
              <a:rPr lang="en-US" sz="4000" dirty="0"/>
              <a:t>Comments?</a:t>
            </a:r>
          </a:p>
        </p:txBody>
      </p:sp>
    </p:spTree>
    <p:extLst>
      <p:ext uri="{BB962C8B-B14F-4D97-AF65-F5344CB8AC3E}">
        <p14:creationId xmlns:p14="http://schemas.microsoft.com/office/powerpoint/2010/main" val="17813688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173D6D-B529-43BA-8400-D7BABEC96E9A}"/>
              </a:ext>
            </a:extLst>
          </p:cNvPr>
          <p:cNvSpPr>
            <a:spLocks noGrp="1"/>
          </p:cNvSpPr>
          <p:nvPr>
            <p:ph type="title"/>
          </p:nvPr>
        </p:nvSpPr>
        <p:spPr>
          <a:xfrm>
            <a:off x="690041" y="1204857"/>
            <a:ext cx="7754713" cy="1766943"/>
          </a:xfrm>
        </p:spPr>
        <p:txBody>
          <a:bodyPr/>
          <a:lstStyle/>
          <a:p>
            <a:r>
              <a:rPr lang="en-US" dirty="0"/>
              <a:t>“Pay to Play” Restrictions</a:t>
            </a:r>
          </a:p>
        </p:txBody>
      </p:sp>
      <p:sp>
        <p:nvSpPr>
          <p:cNvPr id="3" name="Text Placeholder 2">
            <a:extLst>
              <a:ext uri="{FF2B5EF4-FFF2-40B4-BE49-F238E27FC236}">
                <a16:creationId xmlns:a16="http://schemas.microsoft.com/office/drawing/2014/main" id="{0A8257FD-ABE2-4F17-87B4-C9158EA7BBC3}"/>
              </a:ext>
            </a:extLst>
          </p:cNvPr>
          <p:cNvSpPr>
            <a:spLocks noGrp="1"/>
          </p:cNvSpPr>
          <p:nvPr>
            <p:ph type="body" idx="1"/>
          </p:nvPr>
        </p:nvSpPr>
        <p:spPr>
          <a:xfrm>
            <a:off x="699248" y="3962400"/>
            <a:ext cx="7734747" cy="1305105"/>
          </a:xfrm>
        </p:spPr>
        <p:txBody>
          <a:bodyPr>
            <a:normAutofit/>
          </a:bodyPr>
          <a:lstStyle/>
          <a:p>
            <a:r>
              <a:rPr lang="en-US" sz="3600" dirty="0"/>
              <a:t>In the Lower Courts</a:t>
            </a:r>
          </a:p>
        </p:txBody>
      </p:sp>
    </p:spTree>
    <p:extLst>
      <p:ext uri="{BB962C8B-B14F-4D97-AF65-F5344CB8AC3E}">
        <p14:creationId xmlns:p14="http://schemas.microsoft.com/office/powerpoint/2010/main" val="1205161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FD1FFED-16EE-4C6A-8857-BA552F9951F7}"/>
              </a:ext>
            </a:extLst>
          </p:cNvPr>
          <p:cNvSpPr>
            <a:spLocks noGrp="1"/>
          </p:cNvSpPr>
          <p:nvPr>
            <p:ph idx="1"/>
          </p:nvPr>
        </p:nvSpPr>
        <p:spPr>
          <a:xfrm>
            <a:off x="699248" y="2133600"/>
            <a:ext cx="7745505" cy="4571999"/>
          </a:xfrm>
        </p:spPr>
        <p:txBody>
          <a:bodyPr>
            <a:normAutofit/>
          </a:bodyPr>
          <a:lstStyle/>
          <a:p>
            <a:r>
              <a:rPr lang="en-US" dirty="0"/>
              <a:t> </a:t>
            </a:r>
            <a:r>
              <a:rPr lang="en-US" sz="2400" b="1" dirty="0"/>
              <a:t>52 U.S.C. § 30119(a)(1)</a:t>
            </a:r>
            <a:r>
              <a:rPr lang="en-US" sz="2400" dirty="0"/>
              <a:t>: makes it unlawful for any</a:t>
            </a:r>
          </a:p>
          <a:p>
            <a:pPr lvl="1">
              <a:buFont typeface="Arial" panose="020B0604020202020204" pitchFamily="34" charset="0"/>
              <a:buChar char="•"/>
            </a:pPr>
            <a:r>
              <a:rPr lang="en-US" sz="2000" dirty="0"/>
              <a:t> </a:t>
            </a:r>
            <a:r>
              <a:rPr lang="en-US" sz="2400" dirty="0"/>
              <a:t>person “who enters into any contract with the U.S.</a:t>
            </a:r>
          </a:p>
          <a:p>
            <a:pPr lvl="1">
              <a:buFont typeface="Arial" panose="020B0604020202020204" pitchFamily="34" charset="0"/>
              <a:buChar char="•"/>
            </a:pPr>
            <a:r>
              <a:rPr lang="en-US" sz="2400" dirty="0"/>
              <a:t> ... directly or indirectly to make any contribution ... to any political party, committee, or candidate for public office or to any person for any political purpose.” (limited to feds)</a:t>
            </a:r>
          </a:p>
          <a:p>
            <a:pPr lvl="1">
              <a:buFont typeface="Arial" panose="020B0604020202020204" pitchFamily="34" charset="0"/>
              <a:buChar char="•"/>
            </a:pPr>
            <a:r>
              <a:rPr lang="en-US" sz="2400" dirty="0"/>
              <a:t> Prohibition applies </a:t>
            </a:r>
          </a:p>
          <a:p>
            <a:pPr lvl="2">
              <a:buFont typeface="Courier New" panose="02070309020205020404" pitchFamily="49" charset="0"/>
              <a:buChar char="o"/>
            </a:pPr>
            <a:r>
              <a:rPr lang="en-US" sz="2250" dirty="0"/>
              <a:t> “between the commencement of negotiations ... </a:t>
            </a:r>
            <a:r>
              <a:rPr lang="en-US" sz="1800" dirty="0"/>
              <a:t>And</a:t>
            </a:r>
          </a:p>
          <a:p>
            <a:pPr lvl="2">
              <a:buFont typeface="Courier New" panose="02070309020205020404" pitchFamily="49" charset="0"/>
              <a:buChar char="o"/>
            </a:pPr>
            <a:r>
              <a:rPr lang="en-US" sz="2250" dirty="0"/>
              <a:t>  ... the completion of performance” of the contract. </a:t>
            </a:r>
          </a:p>
          <a:p>
            <a:pPr marL="0" indent="0">
              <a:buNone/>
            </a:pPr>
            <a:r>
              <a:rPr lang="en-US" sz="2800" b="1" dirty="0"/>
              <a:t>	</a:t>
            </a:r>
            <a:r>
              <a:rPr lang="en-US" sz="3200" b="1" dirty="0"/>
              <a:t>Upheld by unanimous D.C. Cir.!</a:t>
            </a:r>
            <a:endParaRPr lang="en-US" sz="2800" b="1" dirty="0"/>
          </a:p>
        </p:txBody>
      </p:sp>
      <p:sp>
        <p:nvSpPr>
          <p:cNvPr id="3" name="Title 2">
            <a:extLst>
              <a:ext uri="{FF2B5EF4-FFF2-40B4-BE49-F238E27FC236}">
                <a16:creationId xmlns:a16="http://schemas.microsoft.com/office/drawing/2014/main" id="{EB80FF45-2ABA-46F0-B4FF-4D4301DBFD66}"/>
              </a:ext>
            </a:extLst>
          </p:cNvPr>
          <p:cNvSpPr>
            <a:spLocks noGrp="1"/>
          </p:cNvSpPr>
          <p:nvPr>
            <p:ph type="title"/>
          </p:nvPr>
        </p:nvSpPr>
        <p:spPr/>
        <p:txBody>
          <a:bodyPr/>
          <a:lstStyle/>
          <a:p>
            <a:r>
              <a:rPr lang="en-US" i="1" dirty="0"/>
              <a:t>Wagner v. FEC </a:t>
            </a:r>
            <a:r>
              <a:rPr lang="en-US" dirty="0"/>
              <a:t>(D.C. Cir 2015)</a:t>
            </a:r>
          </a:p>
        </p:txBody>
      </p:sp>
    </p:spTree>
    <p:extLst>
      <p:ext uri="{BB962C8B-B14F-4D97-AF65-F5344CB8AC3E}">
        <p14:creationId xmlns:p14="http://schemas.microsoft.com/office/powerpoint/2010/main" val="2626546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randombar(horizontal)">
                                      <p:cBhvr>
                                        <p:cTn id="19" dur="500"/>
                                        <p:tgtEl>
                                          <p:spTgt spid="2">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9" fill="hold" nodeType="click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 calcmode="lin" valueType="num">
                                      <p:cBhvr additive="base">
                                        <p:cTn id="24"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2">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2">
                                            <p:txEl>
                                              <p:pRg st="5" end="5"/>
                                            </p:txEl>
                                          </p:spTgt>
                                        </p:tgtEl>
                                        <p:attrNameLst>
                                          <p:attrName>style.visibility</p:attrName>
                                        </p:attrNameLst>
                                      </p:cBhvr>
                                      <p:to>
                                        <p:strVal val="visible"/>
                                      </p:to>
                                    </p:set>
                                    <p:animEffect transition="in" filter="fade">
                                      <p:cBhvr>
                                        <p:cTn id="30" dur="1000"/>
                                        <p:tgtEl>
                                          <p:spTgt spid="2">
                                            <p:txEl>
                                              <p:pRg st="5" end="5"/>
                                            </p:txEl>
                                          </p:spTgt>
                                        </p:tgtEl>
                                      </p:cBhvr>
                                    </p:animEffect>
                                    <p:anim calcmode="lin" valueType="num">
                                      <p:cBhvr>
                                        <p:cTn id="31"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2"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6" presetClass="entr" presetSubtype="0" fill="hold"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wipe(down)">
                                      <p:cBhvr>
                                        <p:cTn id="37" dur="580">
                                          <p:stCondLst>
                                            <p:cond delay="0"/>
                                          </p:stCondLst>
                                        </p:cTn>
                                        <p:tgtEl>
                                          <p:spTgt spid="2">
                                            <p:txEl>
                                              <p:pRg st="6" end="6"/>
                                            </p:txEl>
                                          </p:spTgt>
                                        </p:tgtEl>
                                      </p:cBhvr>
                                    </p:animEffect>
                                    <p:anim calcmode="lin" valueType="num">
                                      <p:cBhvr>
                                        <p:cTn id="38" dur="1822" tmFilter="0,0; 0.14,0.36; 0.43,0.73; 0.71,0.91; 1.0,1.0">
                                          <p:stCondLst>
                                            <p:cond delay="0"/>
                                          </p:stCondLst>
                                        </p:cTn>
                                        <p:tgtEl>
                                          <p:spTgt spid="2">
                                            <p:txEl>
                                              <p:pRg st="6" end="6"/>
                                            </p:txEl>
                                          </p:spTgt>
                                        </p:tgtEl>
                                        <p:attrNameLst>
                                          <p:attrName>ppt_x</p:attrName>
                                        </p:attrNameLst>
                                      </p:cBhvr>
                                      <p:tavLst>
                                        <p:tav tm="0">
                                          <p:val>
                                            <p:strVal val="#ppt_x-0.25"/>
                                          </p:val>
                                        </p:tav>
                                        <p:tav tm="100000">
                                          <p:val>
                                            <p:strVal val="#ppt_x"/>
                                          </p:val>
                                        </p:tav>
                                      </p:tavLst>
                                    </p:anim>
                                    <p:anim calcmode="lin" valueType="num">
                                      <p:cBhvr>
                                        <p:cTn id="39" dur="664" tmFilter="0.0,0.0; 0.25,0.07; 0.50,0.2; 0.75,0.467; 1.0,1.0">
                                          <p:stCondLst>
                                            <p:cond delay="0"/>
                                          </p:stCondLst>
                                        </p:cTn>
                                        <p:tgtEl>
                                          <p:spTgt spid="2">
                                            <p:txEl>
                                              <p:pRg st="6" end="6"/>
                                            </p:txEl>
                                          </p:spTgt>
                                        </p:tgtEl>
                                        <p:attrNameLst>
                                          <p:attrName>ppt_y</p:attrName>
                                        </p:attrNameLst>
                                      </p:cBhvr>
                                      <p:tavLst>
                                        <p:tav tm="0" fmla="#ppt_y-sin(pi*$)/3">
                                          <p:val>
                                            <p:fltVal val="0.5"/>
                                          </p:val>
                                        </p:tav>
                                        <p:tav tm="100000">
                                          <p:val>
                                            <p:fltVal val="1"/>
                                          </p:val>
                                        </p:tav>
                                      </p:tavLst>
                                    </p:anim>
                                    <p:anim calcmode="lin" valueType="num">
                                      <p:cBhvr>
                                        <p:cTn id="40" dur="664" tmFilter="0, 0; 0.125,0.2665; 0.25,0.4; 0.375,0.465; 0.5,0.5;  0.625,0.535; 0.75,0.6; 0.875,0.7335; 1,1">
                                          <p:stCondLst>
                                            <p:cond delay="664"/>
                                          </p:stCondLst>
                                        </p:cTn>
                                        <p:tgtEl>
                                          <p:spTgt spid="2">
                                            <p:txEl>
                                              <p:pRg st="6" end="6"/>
                                            </p:txEl>
                                          </p:spTgt>
                                        </p:tgtEl>
                                        <p:attrNameLst>
                                          <p:attrName>ppt_y</p:attrName>
                                        </p:attrNameLst>
                                      </p:cBhvr>
                                      <p:tavLst>
                                        <p:tav tm="0" fmla="#ppt_y-sin(pi*$)/9">
                                          <p:val>
                                            <p:fltVal val="0"/>
                                          </p:val>
                                        </p:tav>
                                        <p:tav tm="100000">
                                          <p:val>
                                            <p:fltVal val="1"/>
                                          </p:val>
                                        </p:tav>
                                      </p:tavLst>
                                    </p:anim>
                                    <p:anim calcmode="lin" valueType="num">
                                      <p:cBhvr>
                                        <p:cTn id="41" dur="332" tmFilter="0, 0; 0.125,0.2665; 0.25,0.4; 0.375,0.465; 0.5,0.5;  0.625,0.535; 0.75,0.6; 0.875,0.7335; 1,1">
                                          <p:stCondLst>
                                            <p:cond delay="1324"/>
                                          </p:stCondLst>
                                        </p:cTn>
                                        <p:tgtEl>
                                          <p:spTgt spid="2">
                                            <p:txEl>
                                              <p:pRg st="6" end="6"/>
                                            </p:txEl>
                                          </p:spTgt>
                                        </p:tgtEl>
                                        <p:attrNameLst>
                                          <p:attrName>ppt_y</p:attrName>
                                        </p:attrNameLst>
                                      </p:cBhvr>
                                      <p:tavLst>
                                        <p:tav tm="0" fmla="#ppt_y-sin(pi*$)/27">
                                          <p:val>
                                            <p:fltVal val="0"/>
                                          </p:val>
                                        </p:tav>
                                        <p:tav tm="100000">
                                          <p:val>
                                            <p:fltVal val="1"/>
                                          </p:val>
                                        </p:tav>
                                      </p:tavLst>
                                    </p:anim>
                                    <p:anim calcmode="lin" valueType="num">
                                      <p:cBhvr>
                                        <p:cTn id="42" dur="164" tmFilter="0, 0; 0.125,0.2665; 0.25,0.4; 0.375,0.465; 0.5,0.5;  0.625,0.535; 0.75,0.6; 0.875,0.7335; 1,1">
                                          <p:stCondLst>
                                            <p:cond delay="1656"/>
                                          </p:stCondLst>
                                        </p:cTn>
                                        <p:tgtEl>
                                          <p:spTgt spid="2">
                                            <p:txEl>
                                              <p:pRg st="6" end="6"/>
                                            </p:txEl>
                                          </p:spTgt>
                                        </p:tgtEl>
                                        <p:attrNameLst>
                                          <p:attrName>ppt_y</p:attrName>
                                        </p:attrNameLst>
                                      </p:cBhvr>
                                      <p:tavLst>
                                        <p:tav tm="0" fmla="#ppt_y-sin(pi*$)/81">
                                          <p:val>
                                            <p:fltVal val="0"/>
                                          </p:val>
                                        </p:tav>
                                        <p:tav tm="100000">
                                          <p:val>
                                            <p:fltVal val="1"/>
                                          </p:val>
                                        </p:tav>
                                      </p:tavLst>
                                    </p:anim>
                                    <p:animScale>
                                      <p:cBhvr>
                                        <p:cTn id="43" dur="26">
                                          <p:stCondLst>
                                            <p:cond delay="650"/>
                                          </p:stCondLst>
                                        </p:cTn>
                                        <p:tgtEl>
                                          <p:spTgt spid="2">
                                            <p:txEl>
                                              <p:pRg st="6" end="6"/>
                                            </p:txEl>
                                          </p:spTgt>
                                        </p:tgtEl>
                                      </p:cBhvr>
                                      <p:to x="100000" y="60000"/>
                                    </p:animScale>
                                    <p:animScale>
                                      <p:cBhvr>
                                        <p:cTn id="44" dur="166" decel="50000">
                                          <p:stCondLst>
                                            <p:cond delay="676"/>
                                          </p:stCondLst>
                                        </p:cTn>
                                        <p:tgtEl>
                                          <p:spTgt spid="2">
                                            <p:txEl>
                                              <p:pRg st="6" end="6"/>
                                            </p:txEl>
                                          </p:spTgt>
                                        </p:tgtEl>
                                      </p:cBhvr>
                                      <p:to x="100000" y="100000"/>
                                    </p:animScale>
                                    <p:animScale>
                                      <p:cBhvr>
                                        <p:cTn id="45" dur="26">
                                          <p:stCondLst>
                                            <p:cond delay="1312"/>
                                          </p:stCondLst>
                                        </p:cTn>
                                        <p:tgtEl>
                                          <p:spTgt spid="2">
                                            <p:txEl>
                                              <p:pRg st="6" end="6"/>
                                            </p:txEl>
                                          </p:spTgt>
                                        </p:tgtEl>
                                      </p:cBhvr>
                                      <p:to x="100000" y="80000"/>
                                    </p:animScale>
                                    <p:animScale>
                                      <p:cBhvr>
                                        <p:cTn id="46" dur="166" decel="50000">
                                          <p:stCondLst>
                                            <p:cond delay="1338"/>
                                          </p:stCondLst>
                                        </p:cTn>
                                        <p:tgtEl>
                                          <p:spTgt spid="2">
                                            <p:txEl>
                                              <p:pRg st="6" end="6"/>
                                            </p:txEl>
                                          </p:spTgt>
                                        </p:tgtEl>
                                      </p:cBhvr>
                                      <p:to x="100000" y="100000"/>
                                    </p:animScale>
                                    <p:animScale>
                                      <p:cBhvr>
                                        <p:cTn id="47" dur="26">
                                          <p:stCondLst>
                                            <p:cond delay="1642"/>
                                          </p:stCondLst>
                                        </p:cTn>
                                        <p:tgtEl>
                                          <p:spTgt spid="2">
                                            <p:txEl>
                                              <p:pRg st="6" end="6"/>
                                            </p:txEl>
                                          </p:spTgt>
                                        </p:tgtEl>
                                      </p:cBhvr>
                                      <p:to x="100000" y="90000"/>
                                    </p:animScale>
                                    <p:animScale>
                                      <p:cBhvr>
                                        <p:cTn id="48" dur="166" decel="50000">
                                          <p:stCondLst>
                                            <p:cond delay="1668"/>
                                          </p:stCondLst>
                                        </p:cTn>
                                        <p:tgtEl>
                                          <p:spTgt spid="2">
                                            <p:txEl>
                                              <p:pRg st="6" end="6"/>
                                            </p:txEl>
                                          </p:spTgt>
                                        </p:tgtEl>
                                      </p:cBhvr>
                                      <p:to x="100000" y="100000"/>
                                    </p:animScale>
                                    <p:animScale>
                                      <p:cBhvr>
                                        <p:cTn id="49" dur="26">
                                          <p:stCondLst>
                                            <p:cond delay="1808"/>
                                          </p:stCondLst>
                                        </p:cTn>
                                        <p:tgtEl>
                                          <p:spTgt spid="2">
                                            <p:txEl>
                                              <p:pRg st="6" end="6"/>
                                            </p:txEl>
                                          </p:spTgt>
                                        </p:tgtEl>
                                      </p:cBhvr>
                                      <p:to x="100000" y="95000"/>
                                    </p:animScale>
                                    <p:animScale>
                                      <p:cBhvr>
                                        <p:cTn id="50" dur="166" decel="50000">
                                          <p:stCondLst>
                                            <p:cond delay="1834"/>
                                          </p:stCondLst>
                                        </p:cTn>
                                        <p:tgtEl>
                                          <p:spTgt spid="2">
                                            <p:txEl>
                                              <p:pRg st="6" end="6"/>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59689FF-9BC9-441D-8F50-45B6741F54B5}"/>
              </a:ext>
            </a:extLst>
          </p:cNvPr>
          <p:cNvSpPr>
            <a:spLocks noGrp="1"/>
          </p:cNvSpPr>
          <p:nvPr>
            <p:ph idx="1"/>
          </p:nvPr>
        </p:nvSpPr>
        <p:spPr>
          <a:xfrm>
            <a:off x="457200" y="2248349"/>
            <a:ext cx="8229600" cy="3877815"/>
          </a:xfrm>
        </p:spPr>
        <p:txBody>
          <a:bodyPr/>
          <a:lstStyle/>
          <a:p>
            <a:endParaRPr lang="en-US" dirty="0"/>
          </a:p>
          <a:p>
            <a:r>
              <a:rPr lang="en-US" sz="2000" dirty="0"/>
              <a:t> Even PROHIBITIONS on contributions = “closely drawn” std.</a:t>
            </a:r>
          </a:p>
          <a:p>
            <a:endParaRPr lang="en-US" sz="2000" dirty="0"/>
          </a:p>
          <a:p>
            <a:r>
              <a:rPr lang="en-US" sz="2000" dirty="0"/>
              <a:t> Gov’t interest </a:t>
            </a:r>
            <a:r>
              <a:rPr lang="en-US" sz="2000" i="1" dirty="0"/>
              <a:t>tied tightly </a:t>
            </a:r>
            <a:r>
              <a:rPr lang="en-US" sz="2000" dirty="0"/>
              <a:t>to prevention of </a:t>
            </a:r>
            <a:r>
              <a:rPr lang="en-US" sz="2000" dirty="0" err="1"/>
              <a:t>qpq</a:t>
            </a:r>
            <a:r>
              <a:rPr lang="en-US" sz="2000" dirty="0"/>
              <a:t> corruption</a:t>
            </a:r>
          </a:p>
          <a:p>
            <a:pPr lvl="1">
              <a:buFont typeface="Arial" panose="020B0604020202020204" pitchFamily="34" charset="0"/>
              <a:buChar char="•"/>
            </a:pPr>
            <a:r>
              <a:rPr lang="en-US" sz="1800" dirty="0"/>
              <a:t>And appearance thereof</a:t>
            </a:r>
          </a:p>
          <a:p>
            <a:pPr lvl="1"/>
            <a:endParaRPr lang="en-US" sz="1800" dirty="0"/>
          </a:p>
          <a:p>
            <a:r>
              <a:rPr lang="en-US" sz="2000" dirty="0"/>
              <a:t> Stressed long “unhappy” history of corruption in fed contracting</a:t>
            </a:r>
          </a:p>
        </p:txBody>
      </p:sp>
      <p:sp>
        <p:nvSpPr>
          <p:cNvPr id="3" name="Title 2">
            <a:extLst>
              <a:ext uri="{FF2B5EF4-FFF2-40B4-BE49-F238E27FC236}">
                <a16:creationId xmlns:a16="http://schemas.microsoft.com/office/drawing/2014/main" id="{BCA2490F-EC95-44DE-B6DC-59046278F211}"/>
              </a:ext>
            </a:extLst>
          </p:cNvPr>
          <p:cNvSpPr>
            <a:spLocks noGrp="1"/>
          </p:cNvSpPr>
          <p:nvPr>
            <p:ph type="title"/>
          </p:nvPr>
        </p:nvSpPr>
        <p:spPr/>
        <p:txBody>
          <a:bodyPr/>
          <a:lstStyle/>
          <a:p>
            <a:r>
              <a:rPr lang="en-US" sz="4400" dirty="0"/>
              <a:t>D.C. Cir. in </a:t>
            </a:r>
            <a:r>
              <a:rPr lang="en-US" sz="4400" i="1" dirty="0"/>
              <a:t>Wagner</a:t>
            </a:r>
            <a:r>
              <a:rPr lang="en-US" sz="4400" dirty="0"/>
              <a:t>:</a:t>
            </a:r>
          </a:p>
        </p:txBody>
      </p:sp>
    </p:spTree>
    <p:extLst>
      <p:ext uri="{BB962C8B-B14F-4D97-AF65-F5344CB8AC3E}">
        <p14:creationId xmlns:p14="http://schemas.microsoft.com/office/powerpoint/2010/main" val="3896815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xEl>
                                              <p:pRg st="3" end="3"/>
                                            </p:txEl>
                                          </p:spTgt>
                                        </p:tgtEl>
                                        <p:attrNameLst>
                                          <p:attrName>style.visibility</p:attrName>
                                        </p:attrNameLst>
                                      </p:cBhvr>
                                      <p:to>
                                        <p:strVal val="visible"/>
                                      </p:to>
                                    </p:set>
                                    <p:animEffect transition="in" filter="barn(inVertical)">
                                      <p:cBhvr>
                                        <p:cTn id="12" dur="500"/>
                                        <p:tgtEl>
                                          <p:spTgt spid="2">
                                            <p:txEl>
                                              <p:pRg st="3" end="3"/>
                                            </p:txEl>
                                          </p:spTgt>
                                        </p:tgtEl>
                                      </p:cBhvr>
                                    </p:animEffect>
                                  </p:childTnLst>
                                </p:cTn>
                              </p:par>
                              <p:par>
                                <p:cTn id="13" presetID="16" presetClass="entr" presetSubtype="21"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animEffect transition="in" filter="barn(inVertical)">
                                      <p:cBhvr>
                                        <p:cTn id="15" dur="500"/>
                                        <p:tgtEl>
                                          <p:spTgt spid="2">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2">
                                            <p:txEl>
                                              <p:pRg st="6" end="6"/>
                                            </p:txEl>
                                          </p:spTgt>
                                        </p:tgtEl>
                                        <p:attrNameLst>
                                          <p:attrName>style.visibility</p:attrName>
                                        </p:attrNameLst>
                                      </p:cBhvr>
                                      <p:to>
                                        <p:strVal val="visible"/>
                                      </p:to>
                                    </p:set>
                                    <p:animEffect transition="in" filter="fade">
                                      <p:cBhvr>
                                        <p:cTn id="20" dur="1000"/>
                                        <p:tgtEl>
                                          <p:spTgt spid="2">
                                            <p:txEl>
                                              <p:pRg st="6" end="6"/>
                                            </p:txEl>
                                          </p:spTgt>
                                        </p:tgtEl>
                                      </p:cBhvr>
                                    </p:animEffect>
                                    <p:anim calcmode="lin" valueType="num">
                                      <p:cBhvr>
                                        <p:cTn id="21"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22"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2E5D2E7-928E-4B8F-908A-DF26D574198B}"/>
              </a:ext>
            </a:extLst>
          </p:cNvPr>
          <p:cNvSpPr>
            <a:spLocks noGrp="1"/>
          </p:cNvSpPr>
          <p:nvPr>
            <p:ph idx="1"/>
          </p:nvPr>
        </p:nvSpPr>
        <p:spPr>
          <a:xfrm>
            <a:off x="682628" y="2286000"/>
            <a:ext cx="7745505" cy="4267200"/>
          </a:xfrm>
        </p:spPr>
        <p:txBody>
          <a:bodyPr>
            <a:normAutofit fontScale="92500"/>
          </a:bodyPr>
          <a:lstStyle/>
          <a:p>
            <a:pPr>
              <a:lnSpc>
                <a:spcPct val="150000"/>
              </a:lnSpc>
            </a:pPr>
            <a:r>
              <a:rPr lang="en-US" sz="2800" dirty="0"/>
              <a:t> Recent unpleasantness</a:t>
            </a:r>
          </a:p>
          <a:p>
            <a:pPr lvl="1">
              <a:lnSpc>
                <a:spcPct val="150000"/>
              </a:lnSpc>
              <a:buFont typeface="Arial" panose="020B0604020202020204" pitchFamily="34" charset="0"/>
              <a:buChar char="•"/>
            </a:pPr>
            <a:r>
              <a:rPr lang="en-US" sz="2400" dirty="0"/>
              <a:t> = need for regulation</a:t>
            </a:r>
          </a:p>
          <a:p>
            <a:pPr>
              <a:lnSpc>
                <a:spcPct val="150000"/>
              </a:lnSpc>
            </a:pPr>
            <a:r>
              <a:rPr lang="en-US" sz="2800" dirty="0"/>
              <a:t> </a:t>
            </a:r>
            <a:r>
              <a:rPr lang="en-US" sz="2800" dirty="0" err="1"/>
              <a:t>Cts</a:t>
            </a:r>
            <a:r>
              <a:rPr lang="en-US" sz="2800" dirty="0"/>
              <a:t> tolerant of restrictions → past corruption</a:t>
            </a:r>
          </a:p>
          <a:p>
            <a:pPr>
              <a:lnSpc>
                <a:spcPct val="150000"/>
              </a:lnSpc>
            </a:pPr>
            <a:r>
              <a:rPr lang="en-US" sz="2800" dirty="0"/>
              <a:t> Acknowledge need for prophylactic rules</a:t>
            </a:r>
          </a:p>
          <a:p>
            <a:pPr lvl="1">
              <a:lnSpc>
                <a:spcPct val="150000"/>
              </a:lnSpc>
              <a:buFont typeface="Arial" panose="020B0604020202020204" pitchFamily="34" charset="0"/>
              <a:buChar char="•"/>
            </a:pPr>
            <a:r>
              <a:rPr lang="en-US" sz="2400" dirty="0"/>
              <a:t> Not all wrongdoing criminal</a:t>
            </a:r>
          </a:p>
          <a:p>
            <a:pPr lvl="1">
              <a:lnSpc>
                <a:spcPct val="150000"/>
              </a:lnSpc>
              <a:buFont typeface="Arial" panose="020B0604020202020204" pitchFamily="34" charset="0"/>
              <a:buChar char="•"/>
            </a:pPr>
            <a:r>
              <a:rPr lang="en-US" sz="2400" dirty="0"/>
              <a:t> Not all criminality caught and punished</a:t>
            </a:r>
          </a:p>
          <a:p>
            <a:pPr lvl="1">
              <a:lnSpc>
                <a:spcPct val="150000"/>
              </a:lnSpc>
              <a:buFont typeface="Arial" panose="020B0604020202020204" pitchFamily="34" charset="0"/>
              <a:buChar char="•"/>
            </a:pPr>
            <a:r>
              <a:rPr lang="en-US" sz="2400" dirty="0"/>
              <a:t> Need to restore public trust</a:t>
            </a:r>
            <a:endParaRPr lang="en-US" dirty="0"/>
          </a:p>
        </p:txBody>
      </p:sp>
      <p:sp>
        <p:nvSpPr>
          <p:cNvPr id="3" name="Title 2">
            <a:extLst>
              <a:ext uri="{FF2B5EF4-FFF2-40B4-BE49-F238E27FC236}">
                <a16:creationId xmlns:a16="http://schemas.microsoft.com/office/drawing/2014/main" id="{DE33BBA5-3142-412D-B0C8-87C1203CCB00}"/>
              </a:ext>
            </a:extLst>
          </p:cNvPr>
          <p:cNvSpPr>
            <a:spLocks noGrp="1"/>
          </p:cNvSpPr>
          <p:nvPr>
            <p:ph type="title"/>
          </p:nvPr>
        </p:nvSpPr>
        <p:spPr/>
        <p:txBody>
          <a:bodyPr/>
          <a:lstStyle/>
          <a:p>
            <a:r>
              <a:rPr lang="en-US" dirty="0"/>
              <a:t>Opportunities</a:t>
            </a:r>
          </a:p>
        </p:txBody>
      </p:sp>
    </p:spTree>
    <p:extLst>
      <p:ext uri="{BB962C8B-B14F-4D97-AF65-F5344CB8AC3E}">
        <p14:creationId xmlns:p14="http://schemas.microsoft.com/office/powerpoint/2010/main" val="2023842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 calcmode="lin" valueType="num">
                                      <p:cBhvr additive="base">
                                        <p:cTn id="17" dur="5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2">
                                            <p:txEl>
                                              <p:pRg st="4" end="4"/>
                                            </p:txEl>
                                          </p:spTgt>
                                        </p:tgtEl>
                                        <p:attrNameLst>
                                          <p:attrName>style.visibility</p:attrName>
                                        </p:attrNameLst>
                                      </p:cBhvr>
                                      <p:to>
                                        <p:strVal val="visible"/>
                                      </p:to>
                                    </p:set>
                                    <p:animEffect transition="in" filter="fade">
                                      <p:cBhvr>
                                        <p:cTn id="29" dur="1000"/>
                                        <p:tgtEl>
                                          <p:spTgt spid="2">
                                            <p:txEl>
                                              <p:pRg st="4" end="4"/>
                                            </p:txEl>
                                          </p:spTgt>
                                        </p:tgtEl>
                                      </p:cBhvr>
                                    </p:animEffect>
                                    <p:anim calcmode="lin" valueType="num">
                                      <p:cBhvr>
                                        <p:cTn id="30"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2">
                                            <p:txEl>
                                              <p:pRg st="5" end="5"/>
                                            </p:txEl>
                                          </p:spTgt>
                                        </p:tgtEl>
                                        <p:attrNameLst>
                                          <p:attrName>style.visibility</p:attrName>
                                        </p:attrNameLst>
                                      </p:cBhvr>
                                      <p:to>
                                        <p:strVal val="visible"/>
                                      </p:to>
                                    </p:set>
                                    <p:animEffect transition="in" filter="fade">
                                      <p:cBhvr>
                                        <p:cTn id="36" dur="1000"/>
                                        <p:tgtEl>
                                          <p:spTgt spid="2">
                                            <p:txEl>
                                              <p:pRg st="5" end="5"/>
                                            </p:txEl>
                                          </p:spTgt>
                                        </p:tgtEl>
                                      </p:cBhvr>
                                    </p:animEffect>
                                    <p:anim calcmode="lin" valueType="num">
                                      <p:cBhvr>
                                        <p:cTn id="37"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8"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1" presetClass="entr" presetSubtype="0" fill="hold"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p:cTn id="43" dur="1000" fill="hold"/>
                                        <p:tgtEl>
                                          <p:spTgt spid="2">
                                            <p:txEl>
                                              <p:pRg st="6" end="6"/>
                                            </p:txEl>
                                          </p:spTgt>
                                        </p:tgtEl>
                                        <p:attrNameLst>
                                          <p:attrName>ppt_w</p:attrName>
                                        </p:attrNameLst>
                                      </p:cBhvr>
                                      <p:tavLst>
                                        <p:tav tm="0">
                                          <p:val>
                                            <p:fltVal val="0"/>
                                          </p:val>
                                        </p:tav>
                                        <p:tav tm="100000">
                                          <p:val>
                                            <p:strVal val="#ppt_w"/>
                                          </p:val>
                                        </p:tav>
                                      </p:tavLst>
                                    </p:anim>
                                    <p:anim calcmode="lin" valueType="num">
                                      <p:cBhvr>
                                        <p:cTn id="44" dur="1000" fill="hold"/>
                                        <p:tgtEl>
                                          <p:spTgt spid="2">
                                            <p:txEl>
                                              <p:pRg st="6" end="6"/>
                                            </p:txEl>
                                          </p:spTgt>
                                        </p:tgtEl>
                                        <p:attrNameLst>
                                          <p:attrName>ppt_h</p:attrName>
                                        </p:attrNameLst>
                                      </p:cBhvr>
                                      <p:tavLst>
                                        <p:tav tm="0">
                                          <p:val>
                                            <p:fltVal val="0"/>
                                          </p:val>
                                        </p:tav>
                                        <p:tav tm="100000">
                                          <p:val>
                                            <p:strVal val="#ppt_h"/>
                                          </p:val>
                                        </p:tav>
                                      </p:tavLst>
                                    </p:anim>
                                    <p:anim calcmode="lin" valueType="num">
                                      <p:cBhvr>
                                        <p:cTn id="45" dur="1000" fill="hold"/>
                                        <p:tgtEl>
                                          <p:spTgt spid="2">
                                            <p:txEl>
                                              <p:pRg st="6" end="6"/>
                                            </p:txEl>
                                          </p:spTgt>
                                        </p:tgtEl>
                                        <p:attrNameLst>
                                          <p:attrName>style.rotation</p:attrName>
                                        </p:attrNameLst>
                                      </p:cBhvr>
                                      <p:tavLst>
                                        <p:tav tm="0">
                                          <p:val>
                                            <p:fltVal val="90"/>
                                          </p:val>
                                        </p:tav>
                                        <p:tav tm="100000">
                                          <p:val>
                                            <p:fltVal val="0"/>
                                          </p:val>
                                        </p:tav>
                                      </p:tavLst>
                                    </p:anim>
                                    <p:animEffect transition="in" filter="fade">
                                      <p:cBhvr>
                                        <p:cTn id="46" dur="10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F41A5D3-A1B3-465A-AF6F-B0D59432C176}"/>
              </a:ext>
            </a:extLst>
          </p:cNvPr>
          <p:cNvSpPr>
            <a:spLocks noGrp="1"/>
          </p:cNvSpPr>
          <p:nvPr>
            <p:ph idx="1"/>
          </p:nvPr>
        </p:nvSpPr>
        <p:spPr>
          <a:xfrm>
            <a:off x="699248" y="2248349"/>
            <a:ext cx="7745505" cy="4381051"/>
          </a:xfrm>
        </p:spPr>
        <p:txBody>
          <a:bodyPr>
            <a:normAutofit/>
          </a:bodyPr>
          <a:lstStyle/>
          <a:p>
            <a:r>
              <a:rPr lang="en-US" sz="2400" dirty="0"/>
              <a:t> Identifying class implicated in</a:t>
            </a:r>
          </a:p>
          <a:p>
            <a:pPr lvl="1">
              <a:buFont typeface="Arial" panose="020B0604020202020204" pitchFamily="34" charset="0"/>
              <a:buChar char="•"/>
            </a:pPr>
            <a:r>
              <a:rPr lang="en-US" sz="2000" dirty="0"/>
              <a:t>Econ dev projects</a:t>
            </a:r>
          </a:p>
          <a:p>
            <a:pPr lvl="1"/>
            <a:endParaRPr lang="en-US" sz="2000" dirty="0"/>
          </a:p>
          <a:p>
            <a:r>
              <a:rPr lang="en-US" sz="2400" dirty="0"/>
              <a:t> Closing loopholes</a:t>
            </a:r>
          </a:p>
          <a:p>
            <a:pPr lvl="1">
              <a:buFont typeface="Arial" panose="020B0604020202020204" pitchFamily="34" charset="0"/>
              <a:buChar char="•"/>
            </a:pPr>
            <a:r>
              <a:rPr lang="en-US" sz="2000" dirty="0"/>
              <a:t> Entities/individuals</a:t>
            </a:r>
          </a:p>
          <a:p>
            <a:pPr lvl="1">
              <a:buFont typeface="Arial" panose="020B0604020202020204" pitchFamily="34" charset="0"/>
              <a:buChar char="•"/>
            </a:pPr>
            <a:r>
              <a:rPr lang="en-US" sz="2000" dirty="0"/>
              <a:t> Family members/3d parties</a:t>
            </a:r>
          </a:p>
          <a:p>
            <a:pPr lvl="1"/>
            <a:endParaRPr lang="en-US" sz="2000" dirty="0"/>
          </a:p>
          <a:p>
            <a:r>
              <a:rPr lang="en-US" sz="2400" dirty="0"/>
              <a:t> Timing</a:t>
            </a:r>
          </a:p>
          <a:p>
            <a:endParaRPr lang="en-US" sz="2400" dirty="0"/>
          </a:p>
          <a:p>
            <a:r>
              <a:rPr lang="en-US" sz="2400" dirty="0"/>
              <a:t> Moving goalposts???</a:t>
            </a:r>
            <a:endParaRPr lang="en-US" dirty="0"/>
          </a:p>
        </p:txBody>
      </p:sp>
      <p:sp>
        <p:nvSpPr>
          <p:cNvPr id="3" name="Title 2">
            <a:extLst>
              <a:ext uri="{FF2B5EF4-FFF2-40B4-BE49-F238E27FC236}">
                <a16:creationId xmlns:a16="http://schemas.microsoft.com/office/drawing/2014/main" id="{4A112E0D-0F66-4B3C-A6A4-DF9EF7E95BC1}"/>
              </a:ext>
            </a:extLst>
          </p:cNvPr>
          <p:cNvSpPr>
            <a:spLocks noGrp="1"/>
          </p:cNvSpPr>
          <p:nvPr>
            <p:ph type="title"/>
          </p:nvPr>
        </p:nvSpPr>
        <p:spPr/>
        <p:txBody>
          <a:bodyPr/>
          <a:lstStyle/>
          <a:p>
            <a:r>
              <a:rPr lang="en-US" dirty="0"/>
              <a:t>Challenges</a:t>
            </a:r>
          </a:p>
        </p:txBody>
      </p:sp>
    </p:spTree>
    <p:extLst>
      <p:ext uri="{BB962C8B-B14F-4D97-AF65-F5344CB8AC3E}">
        <p14:creationId xmlns:p14="http://schemas.microsoft.com/office/powerpoint/2010/main" val="1890621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 calcmode="lin" valueType="num">
                                      <p:cBhvr additive="base">
                                        <p:cTn id="15" dur="5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 calcmode="lin" valueType="num">
                                      <p:cBhvr additive="base">
                                        <p:cTn id="2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1000"/>
                                        <p:tgtEl>
                                          <p:spTgt spid="2">
                                            <p:txEl>
                                              <p:pRg st="5" end="5"/>
                                            </p:txEl>
                                          </p:spTgt>
                                        </p:tgtEl>
                                      </p:cBhvr>
                                    </p:animEffect>
                                    <p:anim calcmode="lin" valueType="num">
                                      <p:cBhvr>
                                        <p:cTn id="28"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1" presetClass="entr" presetSubtype="0" fill="hold" nodeType="clickEffect">
                                  <p:stCondLst>
                                    <p:cond delay="0"/>
                                  </p:stCondLst>
                                  <p:childTnLst>
                                    <p:set>
                                      <p:cBhvr>
                                        <p:cTn id="33" dur="1" fill="hold">
                                          <p:stCondLst>
                                            <p:cond delay="0"/>
                                          </p:stCondLst>
                                        </p:cTn>
                                        <p:tgtEl>
                                          <p:spTgt spid="2">
                                            <p:txEl>
                                              <p:pRg st="7" end="7"/>
                                            </p:txEl>
                                          </p:spTgt>
                                        </p:tgtEl>
                                        <p:attrNameLst>
                                          <p:attrName>style.visibility</p:attrName>
                                        </p:attrNameLst>
                                      </p:cBhvr>
                                      <p:to>
                                        <p:strVal val="visible"/>
                                      </p:to>
                                    </p:set>
                                    <p:anim calcmode="lin" valueType="num">
                                      <p:cBhvr>
                                        <p:cTn id="34" dur="1000" fill="hold"/>
                                        <p:tgtEl>
                                          <p:spTgt spid="2">
                                            <p:txEl>
                                              <p:pRg st="7" end="7"/>
                                            </p:txEl>
                                          </p:spTgt>
                                        </p:tgtEl>
                                        <p:attrNameLst>
                                          <p:attrName>ppt_w</p:attrName>
                                        </p:attrNameLst>
                                      </p:cBhvr>
                                      <p:tavLst>
                                        <p:tav tm="0">
                                          <p:val>
                                            <p:fltVal val="0"/>
                                          </p:val>
                                        </p:tav>
                                        <p:tav tm="100000">
                                          <p:val>
                                            <p:strVal val="#ppt_w"/>
                                          </p:val>
                                        </p:tav>
                                      </p:tavLst>
                                    </p:anim>
                                    <p:anim calcmode="lin" valueType="num">
                                      <p:cBhvr>
                                        <p:cTn id="35" dur="1000" fill="hold"/>
                                        <p:tgtEl>
                                          <p:spTgt spid="2">
                                            <p:txEl>
                                              <p:pRg st="7" end="7"/>
                                            </p:txEl>
                                          </p:spTgt>
                                        </p:tgtEl>
                                        <p:attrNameLst>
                                          <p:attrName>ppt_h</p:attrName>
                                        </p:attrNameLst>
                                      </p:cBhvr>
                                      <p:tavLst>
                                        <p:tav tm="0">
                                          <p:val>
                                            <p:fltVal val="0"/>
                                          </p:val>
                                        </p:tav>
                                        <p:tav tm="100000">
                                          <p:val>
                                            <p:strVal val="#ppt_h"/>
                                          </p:val>
                                        </p:tav>
                                      </p:tavLst>
                                    </p:anim>
                                    <p:anim calcmode="lin" valueType="num">
                                      <p:cBhvr>
                                        <p:cTn id="36" dur="1000" fill="hold"/>
                                        <p:tgtEl>
                                          <p:spTgt spid="2">
                                            <p:txEl>
                                              <p:pRg st="7" end="7"/>
                                            </p:txEl>
                                          </p:spTgt>
                                        </p:tgtEl>
                                        <p:attrNameLst>
                                          <p:attrName>style.rotation</p:attrName>
                                        </p:attrNameLst>
                                      </p:cBhvr>
                                      <p:tavLst>
                                        <p:tav tm="0">
                                          <p:val>
                                            <p:fltVal val="90"/>
                                          </p:val>
                                        </p:tav>
                                        <p:tav tm="100000">
                                          <p:val>
                                            <p:fltVal val="0"/>
                                          </p:val>
                                        </p:tav>
                                      </p:tavLst>
                                    </p:anim>
                                    <p:animEffect transition="in" filter="fade">
                                      <p:cBhvr>
                                        <p:cTn id="37" dur="1000"/>
                                        <p:tgtEl>
                                          <p:spTgt spid="2">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2">
                                            <p:txEl>
                                              <p:pRg st="9" end="9"/>
                                            </p:txEl>
                                          </p:spTgt>
                                        </p:tgtEl>
                                        <p:attrNameLst>
                                          <p:attrName>style.visibility</p:attrName>
                                        </p:attrNameLst>
                                      </p:cBhvr>
                                      <p:to>
                                        <p:strVal val="visible"/>
                                      </p:to>
                                    </p:set>
                                    <p:anim calcmode="lin" valueType="num">
                                      <p:cBhvr>
                                        <p:cTn id="42" dur="500" fill="hold"/>
                                        <p:tgtEl>
                                          <p:spTgt spid="2">
                                            <p:txEl>
                                              <p:pRg st="9" end="9"/>
                                            </p:txEl>
                                          </p:spTgt>
                                        </p:tgtEl>
                                        <p:attrNameLst>
                                          <p:attrName>ppt_w</p:attrName>
                                        </p:attrNameLst>
                                      </p:cBhvr>
                                      <p:tavLst>
                                        <p:tav tm="0">
                                          <p:val>
                                            <p:fltVal val="0"/>
                                          </p:val>
                                        </p:tav>
                                        <p:tav tm="100000">
                                          <p:val>
                                            <p:strVal val="#ppt_w"/>
                                          </p:val>
                                        </p:tav>
                                      </p:tavLst>
                                    </p:anim>
                                    <p:anim calcmode="lin" valueType="num">
                                      <p:cBhvr>
                                        <p:cTn id="43" dur="500" fill="hold"/>
                                        <p:tgtEl>
                                          <p:spTgt spid="2">
                                            <p:txEl>
                                              <p:pRg st="9" end="9"/>
                                            </p:txEl>
                                          </p:spTgt>
                                        </p:tgtEl>
                                        <p:attrNameLst>
                                          <p:attrName>ppt_h</p:attrName>
                                        </p:attrNameLst>
                                      </p:cBhvr>
                                      <p:tavLst>
                                        <p:tav tm="0">
                                          <p:val>
                                            <p:fltVal val="0"/>
                                          </p:val>
                                        </p:tav>
                                        <p:tav tm="100000">
                                          <p:val>
                                            <p:strVal val="#ppt_h"/>
                                          </p:val>
                                        </p:tav>
                                      </p:tavLst>
                                    </p:anim>
                                    <p:animEffect transition="in" filter="fade">
                                      <p:cBhvr>
                                        <p:cTn id="44"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B8461F-EEBD-469B-8C90-4E22E5471B20}"/>
              </a:ext>
            </a:extLst>
          </p:cNvPr>
          <p:cNvSpPr>
            <a:spLocks noGrp="1"/>
          </p:cNvSpPr>
          <p:nvPr>
            <p:ph type="title"/>
          </p:nvPr>
        </p:nvSpPr>
        <p:spPr/>
        <p:txBody>
          <a:bodyPr/>
          <a:lstStyle/>
          <a:p>
            <a:r>
              <a:rPr lang="en-US" dirty="0"/>
              <a:t>BUT</a:t>
            </a:r>
          </a:p>
        </p:txBody>
      </p:sp>
      <p:sp>
        <p:nvSpPr>
          <p:cNvPr id="3" name="Text Placeholder 2">
            <a:extLst>
              <a:ext uri="{FF2B5EF4-FFF2-40B4-BE49-F238E27FC236}">
                <a16:creationId xmlns:a16="http://schemas.microsoft.com/office/drawing/2014/main" id="{C4FD6257-0FC3-41E7-82A9-84C1DA0E0C70}"/>
              </a:ext>
            </a:extLst>
          </p:cNvPr>
          <p:cNvSpPr>
            <a:spLocks noGrp="1"/>
          </p:cNvSpPr>
          <p:nvPr>
            <p:ph type="body" idx="1"/>
          </p:nvPr>
        </p:nvSpPr>
        <p:spPr/>
        <p:txBody>
          <a:bodyPr>
            <a:normAutofit/>
          </a:bodyPr>
          <a:lstStyle/>
          <a:p>
            <a:r>
              <a:rPr lang="en-US" sz="4000" dirty="0"/>
              <a:t>the current Court????</a:t>
            </a:r>
          </a:p>
        </p:txBody>
      </p:sp>
    </p:spTree>
    <p:extLst>
      <p:ext uri="{BB962C8B-B14F-4D97-AF65-F5344CB8AC3E}">
        <p14:creationId xmlns:p14="http://schemas.microsoft.com/office/powerpoint/2010/main" val="3925180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27EA59-3353-461B-ABA7-0DB042DCFAF6}"/>
              </a:ext>
            </a:extLst>
          </p:cNvPr>
          <p:cNvSpPr>
            <a:spLocks noGrp="1"/>
          </p:cNvSpPr>
          <p:nvPr>
            <p:ph type="ctrTitle"/>
          </p:nvPr>
        </p:nvSpPr>
        <p:spPr/>
        <p:txBody>
          <a:bodyPr/>
          <a:lstStyle/>
          <a:p>
            <a:r>
              <a:rPr lang="en-US" sz="5400" dirty="0"/>
              <a:t>Questions?</a:t>
            </a:r>
          </a:p>
        </p:txBody>
      </p:sp>
      <p:sp>
        <p:nvSpPr>
          <p:cNvPr id="3" name="Subtitle 2">
            <a:extLst>
              <a:ext uri="{FF2B5EF4-FFF2-40B4-BE49-F238E27FC236}">
                <a16:creationId xmlns:a16="http://schemas.microsoft.com/office/drawing/2014/main" id="{8BFA18F9-A1C7-4FD8-AF1E-7D48B2B5A666}"/>
              </a:ext>
            </a:extLst>
          </p:cNvPr>
          <p:cNvSpPr>
            <a:spLocks noGrp="1"/>
          </p:cNvSpPr>
          <p:nvPr>
            <p:ph type="subTitle" idx="1"/>
          </p:nvPr>
        </p:nvSpPr>
        <p:spPr/>
        <p:txBody>
          <a:bodyPr>
            <a:normAutofit/>
          </a:bodyPr>
          <a:lstStyle/>
          <a:p>
            <a:r>
              <a:rPr lang="en-US" sz="4000" dirty="0"/>
              <a:t>Comments?</a:t>
            </a:r>
          </a:p>
        </p:txBody>
      </p:sp>
    </p:spTree>
    <p:extLst>
      <p:ext uri="{BB962C8B-B14F-4D97-AF65-F5344CB8AC3E}">
        <p14:creationId xmlns:p14="http://schemas.microsoft.com/office/powerpoint/2010/main" val="35735143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8B0EAC-6768-CA47-97ED-B4C441445F61}"/>
              </a:ext>
            </a:extLst>
          </p:cNvPr>
          <p:cNvSpPr>
            <a:spLocks noGrp="1"/>
          </p:cNvSpPr>
          <p:nvPr>
            <p:ph type="ctrTitle"/>
          </p:nvPr>
        </p:nvSpPr>
        <p:spPr/>
        <p:txBody>
          <a:bodyPr/>
          <a:lstStyle/>
          <a:p>
            <a:r>
              <a:rPr lang="en-US" dirty="0"/>
              <a:t>Rebuilding Public Trust</a:t>
            </a:r>
          </a:p>
        </p:txBody>
      </p:sp>
      <p:sp>
        <p:nvSpPr>
          <p:cNvPr id="3" name="Subtitle 2">
            <a:extLst>
              <a:ext uri="{FF2B5EF4-FFF2-40B4-BE49-F238E27FC236}">
                <a16:creationId xmlns:a16="http://schemas.microsoft.com/office/drawing/2014/main" id="{6C99B101-A8FE-1B4C-97F2-461DC8A25248}"/>
              </a:ext>
            </a:extLst>
          </p:cNvPr>
          <p:cNvSpPr>
            <a:spLocks noGrp="1"/>
          </p:cNvSpPr>
          <p:nvPr>
            <p:ph type="subTitle" idx="1"/>
          </p:nvPr>
        </p:nvSpPr>
        <p:spPr/>
        <p:txBody>
          <a:bodyPr/>
          <a:lstStyle/>
          <a:p>
            <a:r>
              <a:rPr lang="en-US" dirty="0"/>
              <a:t>Presentation to the Economic Development Reform Panel</a:t>
            </a:r>
          </a:p>
          <a:p>
            <a:r>
              <a:rPr lang="en-US" dirty="0"/>
              <a:t>April 23, 2021</a:t>
            </a:r>
          </a:p>
        </p:txBody>
      </p:sp>
    </p:spTree>
    <p:extLst>
      <p:ext uri="{BB962C8B-B14F-4D97-AF65-F5344CB8AC3E}">
        <p14:creationId xmlns:p14="http://schemas.microsoft.com/office/powerpoint/2010/main" val="3618584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DDF8C-5196-1942-AF73-E882F92B51C0}"/>
              </a:ext>
            </a:extLst>
          </p:cNvPr>
          <p:cNvSpPr>
            <a:spLocks noGrp="1"/>
          </p:cNvSpPr>
          <p:nvPr>
            <p:ph type="title"/>
          </p:nvPr>
        </p:nvSpPr>
        <p:spPr>
          <a:xfrm>
            <a:off x="1673352" y="1249960"/>
            <a:ext cx="5797296" cy="891540"/>
          </a:xfrm>
        </p:spPr>
        <p:txBody>
          <a:bodyPr/>
          <a:lstStyle/>
          <a:p>
            <a:r>
              <a:rPr lang="en-US" dirty="0"/>
              <a:t>Rebuilding Public Trust</a:t>
            </a:r>
          </a:p>
        </p:txBody>
      </p:sp>
      <p:sp>
        <p:nvSpPr>
          <p:cNvPr id="3" name="Content Placeholder 2">
            <a:extLst>
              <a:ext uri="{FF2B5EF4-FFF2-40B4-BE49-F238E27FC236}">
                <a16:creationId xmlns:a16="http://schemas.microsoft.com/office/drawing/2014/main" id="{0822BB6C-A370-454A-B598-99D1684936BA}"/>
              </a:ext>
            </a:extLst>
          </p:cNvPr>
          <p:cNvSpPr>
            <a:spLocks noGrp="1"/>
          </p:cNvSpPr>
          <p:nvPr>
            <p:ph idx="1"/>
          </p:nvPr>
        </p:nvSpPr>
        <p:spPr>
          <a:xfrm>
            <a:off x="716056" y="2528665"/>
            <a:ext cx="7711889" cy="3079376"/>
          </a:xfrm>
        </p:spPr>
        <p:txBody>
          <a:bodyPr>
            <a:normAutofit lnSpcReduction="10000"/>
          </a:bodyPr>
          <a:lstStyle/>
          <a:p>
            <a:r>
              <a:rPr lang="en-US" sz="2100" dirty="0"/>
              <a:t>Fundamentally, unethical behavior erodes public trust in institutions of government. </a:t>
            </a:r>
          </a:p>
          <a:p>
            <a:r>
              <a:rPr lang="en-US" sz="2100" dirty="0"/>
              <a:t>Public trust is hard to build, but easy to lose. </a:t>
            </a:r>
          </a:p>
          <a:p>
            <a:r>
              <a:rPr lang="en-US" sz="2100" dirty="0"/>
              <a:t>How to go about developing and implementing comprehensive ethics reform that:</a:t>
            </a:r>
          </a:p>
          <a:p>
            <a:pPr marL="428625" lvl="1" indent="-257175">
              <a:buFont typeface="+mj-lt"/>
              <a:buAutoNum type="arabicPeriod"/>
            </a:pPr>
            <a:r>
              <a:rPr lang="en-US" sz="1800" u="sng" dirty="0"/>
              <a:t>Reestablishes public trust in government;</a:t>
            </a:r>
          </a:p>
          <a:p>
            <a:pPr marL="428625" lvl="1" indent="-257175">
              <a:buFont typeface="+mj-lt"/>
              <a:buAutoNum type="arabicPeriod"/>
            </a:pPr>
            <a:r>
              <a:rPr lang="en-US" sz="1800" u="sng" dirty="0"/>
              <a:t>Enriches public servants’ understandings of ethical professional behavior; and</a:t>
            </a:r>
          </a:p>
          <a:p>
            <a:pPr marL="428625" lvl="1" indent="-257175">
              <a:buFont typeface="+mj-lt"/>
              <a:buAutoNum type="arabicPeriod"/>
            </a:pPr>
            <a:r>
              <a:rPr lang="en-US" sz="1800" u="sng" dirty="0"/>
              <a:t>Contributes to the establishment of fairer, more equitable systems in the long-term.</a:t>
            </a:r>
          </a:p>
        </p:txBody>
      </p:sp>
    </p:spTree>
    <p:extLst>
      <p:ext uri="{BB962C8B-B14F-4D97-AF65-F5344CB8AC3E}">
        <p14:creationId xmlns:p14="http://schemas.microsoft.com/office/powerpoint/2010/main" val="25133385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2A89387-1A60-460D-99F3-C7C995F704FF}"/>
              </a:ext>
            </a:extLst>
          </p:cNvPr>
          <p:cNvSpPr>
            <a:spLocks noGrp="1"/>
          </p:cNvSpPr>
          <p:nvPr>
            <p:ph idx="1"/>
          </p:nvPr>
        </p:nvSpPr>
        <p:spPr/>
        <p:txBody>
          <a:bodyPr/>
          <a:lstStyle/>
          <a:p>
            <a:r>
              <a:rPr lang="en-US" dirty="0"/>
              <a:t>“Pay to Play” Campaign Finance Restrictions</a:t>
            </a:r>
          </a:p>
          <a:p>
            <a:pPr lvl="1">
              <a:buFont typeface="Arial" panose="020B0604020202020204" pitchFamily="34" charset="0"/>
              <a:buChar char="•"/>
            </a:pPr>
            <a:r>
              <a:rPr lang="en-US" dirty="0"/>
              <a:t> </a:t>
            </a:r>
            <a:r>
              <a:rPr lang="en-US" i="1" dirty="0"/>
              <a:t>Wagner v. FEC</a:t>
            </a:r>
            <a:r>
              <a:rPr lang="en-US" dirty="0"/>
              <a:t> (D.C. Cir. 2015) (</a:t>
            </a:r>
            <a:r>
              <a:rPr lang="en-US" i="1" dirty="0" err="1"/>
              <a:t>en</a:t>
            </a:r>
            <a:r>
              <a:rPr lang="en-US" i="1" dirty="0"/>
              <a:t> banc)</a:t>
            </a:r>
          </a:p>
          <a:p>
            <a:pPr lvl="1">
              <a:buFont typeface="Arial" panose="020B0604020202020204" pitchFamily="34" charset="0"/>
              <a:buChar char="•"/>
            </a:pPr>
            <a:r>
              <a:rPr lang="en-US" i="1" dirty="0"/>
              <a:t> </a:t>
            </a:r>
            <a:r>
              <a:rPr lang="en-US" dirty="0"/>
              <a:t>other cases</a:t>
            </a:r>
          </a:p>
          <a:p>
            <a:pPr lvl="1"/>
            <a:endParaRPr lang="en-US" i="1" dirty="0"/>
          </a:p>
          <a:p>
            <a:r>
              <a:rPr lang="en-US" dirty="0"/>
              <a:t> Opportunities &amp; Challenges</a:t>
            </a:r>
          </a:p>
          <a:p>
            <a:endParaRPr lang="en-US" dirty="0"/>
          </a:p>
          <a:p>
            <a:r>
              <a:rPr lang="en-US" dirty="0"/>
              <a:t> EG: Lessons from Texas</a:t>
            </a:r>
          </a:p>
          <a:p>
            <a:pPr lvl="1">
              <a:buFont typeface="Arial" panose="020B0604020202020204" pitchFamily="34" charset="0"/>
              <a:buChar char="•"/>
            </a:pPr>
            <a:r>
              <a:rPr lang="en-US" dirty="0"/>
              <a:t> Tools for restoring the public’s trust</a:t>
            </a:r>
          </a:p>
          <a:p>
            <a:pPr lvl="1"/>
            <a:endParaRPr lang="en-US" dirty="0"/>
          </a:p>
        </p:txBody>
      </p:sp>
      <p:sp>
        <p:nvSpPr>
          <p:cNvPr id="3" name="Title 2">
            <a:extLst>
              <a:ext uri="{FF2B5EF4-FFF2-40B4-BE49-F238E27FC236}">
                <a16:creationId xmlns:a16="http://schemas.microsoft.com/office/drawing/2014/main" id="{86CE71D1-4DC9-4A6E-B853-2EE0A08221AD}"/>
              </a:ext>
            </a:extLst>
          </p:cNvPr>
          <p:cNvSpPr>
            <a:spLocks noGrp="1"/>
          </p:cNvSpPr>
          <p:nvPr>
            <p:ph type="title"/>
          </p:nvPr>
        </p:nvSpPr>
        <p:spPr/>
        <p:txBody>
          <a:bodyPr/>
          <a:lstStyle/>
          <a:p>
            <a:r>
              <a:rPr lang="en-US" dirty="0"/>
              <a:t>Roadmap, ii</a:t>
            </a:r>
          </a:p>
        </p:txBody>
      </p:sp>
    </p:spTree>
    <p:extLst>
      <p:ext uri="{BB962C8B-B14F-4D97-AF65-F5344CB8AC3E}">
        <p14:creationId xmlns:p14="http://schemas.microsoft.com/office/powerpoint/2010/main" val="299609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 calcmode="lin" valueType="num">
                                      <p:cBhvr additive="base">
                                        <p:cTn id="15"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 calcmode="lin" valueType="num">
                                      <p:cBhvr additive="base">
                                        <p:cTn id="21" dur="5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animEffect transition="in" filter="fade">
                                      <p:cBhvr>
                                        <p:cTn id="27" dur="1000"/>
                                        <p:tgtEl>
                                          <p:spTgt spid="2">
                                            <p:txEl>
                                              <p:pRg st="6" end="6"/>
                                            </p:txEl>
                                          </p:spTgt>
                                        </p:tgtEl>
                                      </p:cBhvr>
                                    </p:animEffect>
                                    <p:anim calcmode="lin" valueType="num">
                                      <p:cBhvr>
                                        <p:cTn id="28"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29" dur="1000" fill="hold"/>
                                        <p:tgtEl>
                                          <p:spTgt spid="2">
                                            <p:txEl>
                                              <p:pRg st="6" end="6"/>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
                                            <p:txEl>
                                              <p:pRg st="7" end="7"/>
                                            </p:txEl>
                                          </p:spTgt>
                                        </p:tgtEl>
                                        <p:attrNameLst>
                                          <p:attrName>style.visibility</p:attrName>
                                        </p:attrNameLst>
                                      </p:cBhvr>
                                      <p:to>
                                        <p:strVal val="visible"/>
                                      </p:to>
                                    </p:set>
                                    <p:animEffect transition="in" filter="fade">
                                      <p:cBhvr>
                                        <p:cTn id="32" dur="1000"/>
                                        <p:tgtEl>
                                          <p:spTgt spid="2">
                                            <p:txEl>
                                              <p:pRg st="7" end="7"/>
                                            </p:txEl>
                                          </p:spTgt>
                                        </p:tgtEl>
                                      </p:cBhvr>
                                    </p:animEffect>
                                    <p:anim calcmode="lin" valueType="num">
                                      <p:cBhvr>
                                        <p:cTn id="33"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34" dur="1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DDF8C-5196-1942-AF73-E882F92B51C0}"/>
              </a:ext>
            </a:extLst>
          </p:cNvPr>
          <p:cNvSpPr>
            <a:spLocks noGrp="1"/>
          </p:cNvSpPr>
          <p:nvPr>
            <p:ph type="title"/>
          </p:nvPr>
        </p:nvSpPr>
        <p:spPr>
          <a:xfrm>
            <a:off x="1673352" y="1249960"/>
            <a:ext cx="5797296" cy="891540"/>
          </a:xfrm>
        </p:spPr>
        <p:txBody>
          <a:bodyPr/>
          <a:lstStyle/>
          <a:p>
            <a:r>
              <a:rPr lang="en-US" dirty="0"/>
              <a:t>Rebuilding Public Trust</a:t>
            </a:r>
          </a:p>
        </p:txBody>
      </p:sp>
      <p:sp>
        <p:nvSpPr>
          <p:cNvPr id="3" name="Content Placeholder 2">
            <a:extLst>
              <a:ext uri="{FF2B5EF4-FFF2-40B4-BE49-F238E27FC236}">
                <a16:creationId xmlns:a16="http://schemas.microsoft.com/office/drawing/2014/main" id="{0822BB6C-A370-454A-B598-99D1684936BA}"/>
              </a:ext>
            </a:extLst>
          </p:cNvPr>
          <p:cNvSpPr>
            <a:spLocks noGrp="1"/>
          </p:cNvSpPr>
          <p:nvPr>
            <p:ph idx="1"/>
          </p:nvPr>
        </p:nvSpPr>
        <p:spPr>
          <a:xfrm>
            <a:off x="925965" y="2664950"/>
            <a:ext cx="7292071" cy="2943091"/>
          </a:xfrm>
        </p:spPr>
        <p:txBody>
          <a:bodyPr>
            <a:normAutofit fontScale="92500" lnSpcReduction="10000"/>
          </a:bodyPr>
          <a:lstStyle/>
          <a:p>
            <a:r>
              <a:rPr lang="en-US" sz="2400" dirty="0"/>
              <a:t>Categories of trust-building solutions:</a:t>
            </a:r>
          </a:p>
          <a:p>
            <a:pPr marL="428625" lvl="1" indent="-257175">
              <a:buFont typeface="+mj-lt"/>
              <a:buAutoNum type="arabicPeriod"/>
            </a:pPr>
            <a:r>
              <a:rPr lang="en-US" sz="2100" dirty="0"/>
              <a:t>Communication</a:t>
            </a:r>
          </a:p>
          <a:p>
            <a:pPr lvl="2"/>
            <a:r>
              <a:rPr lang="en-US" sz="2100" dirty="0"/>
              <a:t>e.g., </a:t>
            </a:r>
            <a:r>
              <a:rPr lang="en-US" sz="2100" dirty="0" err="1"/>
              <a:t>CincyInsights</a:t>
            </a:r>
            <a:r>
              <a:rPr lang="en-US" sz="2100" dirty="0"/>
              <a:t> dashboard.</a:t>
            </a:r>
          </a:p>
          <a:p>
            <a:pPr marL="428625" lvl="1" indent="-257175">
              <a:buFont typeface="+mj-lt"/>
              <a:buAutoNum type="arabicPeriod"/>
            </a:pPr>
            <a:r>
              <a:rPr lang="en-US" sz="2100" dirty="0"/>
              <a:t>Consultation &amp; Collaboration</a:t>
            </a:r>
          </a:p>
          <a:p>
            <a:pPr lvl="2"/>
            <a:r>
              <a:rPr lang="en-US" sz="2100" dirty="0"/>
              <a:t>e.g., EDRP.</a:t>
            </a:r>
          </a:p>
          <a:p>
            <a:pPr marL="428625" lvl="1" indent="-257175">
              <a:buFont typeface="+mj-lt"/>
              <a:buAutoNum type="arabicPeriod"/>
            </a:pPr>
            <a:r>
              <a:rPr lang="en-US" sz="2100" dirty="0"/>
              <a:t>Minimization of Wrongdoing</a:t>
            </a:r>
          </a:p>
          <a:p>
            <a:pPr lvl="2"/>
            <a:r>
              <a:rPr lang="en-US" sz="2100" dirty="0"/>
              <a:t>e.g., ethics code of conduct + robust training and comprehensive information campaign.</a:t>
            </a:r>
          </a:p>
        </p:txBody>
      </p:sp>
    </p:spTree>
    <p:extLst>
      <p:ext uri="{BB962C8B-B14F-4D97-AF65-F5344CB8AC3E}">
        <p14:creationId xmlns:p14="http://schemas.microsoft.com/office/powerpoint/2010/main" val="20240438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DDF8C-5196-1942-AF73-E882F92B51C0}"/>
              </a:ext>
            </a:extLst>
          </p:cNvPr>
          <p:cNvSpPr>
            <a:spLocks noGrp="1"/>
          </p:cNvSpPr>
          <p:nvPr>
            <p:ph type="title"/>
          </p:nvPr>
        </p:nvSpPr>
        <p:spPr>
          <a:xfrm>
            <a:off x="1673352" y="1249960"/>
            <a:ext cx="5797296" cy="891540"/>
          </a:xfrm>
        </p:spPr>
        <p:txBody>
          <a:bodyPr/>
          <a:lstStyle/>
          <a:p>
            <a:r>
              <a:rPr lang="en-US" dirty="0"/>
              <a:t>Rebuilding public trust</a:t>
            </a:r>
          </a:p>
        </p:txBody>
      </p:sp>
      <p:sp>
        <p:nvSpPr>
          <p:cNvPr id="3" name="Content Placeholder 2">
            <a:extLst>
              <a:ext uri="{FF2B5EF4-FFF2-40B4-BE49-F238E27FC236}">
                <a16:creationId xmlns:a16="http://schemas.microsoft.com/office/drawing/2014/main" id="{0822BB6C-A370-454A-B598-99D1684936BA}"/>
              </a:ext>
            </a:extLst>
          </p:cNvPr>
          <p:cNvSpPr>
            <a:spLocks noGrp="1"/>
          </p:cNvSpPr>
          <p:nvPr>
            <p:ph idx="1"/>
          </p:nvPr>
        </p:nvSpPr>
        <p:spPr>
          <a:xfrm>
            <a:off x="925965" y="2342221"/>
            <a:ext cx="7246486" cy="3462587"/>
          </a:xfrm>
        </p:spPr>
        <p:txBody>
          <a:bodyPr>
            <a:normAutofit fontScale="55000" lnSpcReduction="20000"/>
          </a:bodyPr>
          <a:lstStyle/>
          <a:p>
            <a:r>
              <a:rPr lang="en-US" sz="3375" dirty="0"/>
              <a:t>In-house, manager-led training to emphasize support for the program.</a:t>
            </a:r>
          </a:p>
          <a:p>
            <a:pPr lvl="1"/>
            <a:r>
              <a:rPr lang="en-US" sz="2850" dirty="0"/>
              <a:t>Presents strategic opportunity to aid general decision-making and transform organizational culture. </a:t>
            </a:r>
          </a:p>
          <a:p>
            <a:r>
              <a:rPr lang="en-US" sz="2850" dirty="0"/>
              <a:t>The more ethics education that public employees receive, the more likely they are to think themselves able to identify unethical behavior and have the courage to report it.</a:t>
            </a:r>
          </a:p>
          <a:p>
            <a:pPr lvl="1"/>
            <a:r>
              <a:rPr lang="en-US" sz="2850" dirty="0"/>
              <a:t>Prompts:</a:t>
            </a:r>
          </a:p>
          <a:p>
            <a:pPr marL="728663" lvl="2" indent="-385763">
              <a:buFont typeface="+mj-lt"/>
              <a:buAutoNum type="arabicPeriod"/>
            </a:pPr>
            <a:r>
              <a:rPr lang="en-US" sz="2850" dirty="0"/>
              <a:t>Will this make me or my supervisor uncomfortable?</a:t>
            </a:r>
          </a:p>
          <a:p>
            <a:pPr marL="728663" lvl="2" indent="-385763">
              <a:buFont typeface="+mj-lt"/>
              <a:buAutoNum type="arabicPeriod"/>
            </a:pPr>
            <a:r>
              <a:rPr lang="en-US" sz="2850" dirty="0"/>
              <a:t>Will anyone get, or appear to get, an unfair advantage?</a:t>
            </a:r>
          </a:p>
          <a:p>
            <a:pPr marL="728663" lvl="2" indent="-385763">
              <a:buFont typeface="+mj-lt"/>
              <a:buAutoNum type="arabicPeriod"/>
            </a:pPr>
            <a:r>
              <a:rPr lang="en-US" sz="2850" dirty="0"/>
              <a:t>Will this put the city at legal or economic risk?</a:t>
            </a:r>
          </a:p>
          <a:p>
            <a:pPr marL="728663" lvl="2" indent="-385763">
              <a:buFont typeface="+mj-lt"/>
              <a:buAutoNum type="arabicPeriod"/>
            </a:pPr>
            <a:r>
              <a:rPr lang="en-US" sz="2850" dirty="0"/>
              <a:t>Will this make an unfavorable headline in the paper?</a:t>
            </a:r>
          </a:p>
          <a:p>
            <a:pPr lvl="1"/>
            <a:endParaRPr lang="en-US" sz="2250" dirty="0"/>
          </a:p>
        </p:txBody>
      </p:sp>
    </p:spTree>
    <p:extLst>
      <p:ext uri="{BB962C8B-B14F-4D97-AF65-F5344CB8AC3E}">
        <p14:creationId xmlns:p14="http://schemas.microsoft.com/office/powerpoint/2010/main" val="372803344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DDF8C-5196-1942-AF73-E882F92B51C0}"/>
              </a:ext>
            </a:extLst>
          </p:cNvPr>
          <p:cNvSpPr>
            <a:spLocks noGrp="1"/>
          </p:cNvSpPr>
          <p:nvPr>
            <p:ph type="title"/>
          </p:nvPr>
        </p:nvSpPr>
        <p:spPr>
          <a:xfrm>
            <a:off x="1673352" y="1249960"/>
            <a:ext cx="5797296" cy="891540"/>
          </a:xfrm>
        </p:spPr>
        <p:txBody>
          <a:bodyPr/>
          <a:lstStyle/>
          <a:p>
            <a:r>
              <a:rPr lang="en-US" dirty="0"/>
              <a:t>Rebuilding public trust</a:t>
            </a:r>
          </a:p>
        </p:txBody>
      </p:sp>
      <p:pic>
        <p:nvPicPr>
          <p:cNvPr id="7" name="Content Placeholder 6" descr="Graphical user interface, text, chat or text message&#10;&#10;Description automatically generated">
            <a:extLst>
              <a:ext uri="{FF2B5EF4-FFF2-40B4-BE49-F238E27FC236}">
                <a16:creationId xmlns:a16="http://schemas.microsoft.com/office/drawing/2014/main" id="{078B7128-A59B-5348-B641-A2CD6D4167CF}"/>
              </a:ext>
            </a:extLst>
          </p:cNvPr>
          <p:cNvPicPr>
            <a:picLocks noGrp="1" noChangeAspect="1"/>
          </p:cNvPicPr>
          <p:nvPr>
            <p:ph idx="1"/>
          </p:nvPr>
        </p:nvPicPr>
        <p:blipFill>
          <a:blip r:embed="rId2"/>
          <a:stretch>
            <a:fillRect/>
          </a:stretch>
        </p:blipFill>
        <p:spPr>
          <a:xfrm>
            <a:off x="4974392" y="2474633"/>
            <a:ext cx="3716904" cy="2823222"/>
          </a:xfrm>
        </p:spPr>
      </p:pic>
      <p:sp>
        <p:nvSpPr>
          <p:cNvPr id="8" name="Content Placeholder 2">
            <a:extLst>
              <a:ext uri="{FF2B5EF4-FFF2-40B4-BE49-F238E27FC236}">
                <a16:creationId xmlns:a16="http://schemas.microsoft.com/office/drawing/2014/main" id="{7CFE5DB5-B505-8F4D-B750-6C62989BB1BB}"/>
              </a:ext>
            </a:extLst>
          </p:cNvPr>
          <p:cNvSpPr txBox="1">
            <a:spLocks/>
          </p:cNvSpPr>
          <p:nvPr/>
        </p:nvSpPr>
        <p:spPr>
          <a:xfrm>
            <a:off x="731494" y="2430496"/>
            <a:ext cx="3911375" cy="2911498"/>
          </a:xfrm>
          <a:prstGeom prst="rect">
            <a:avLst/>
          </a:prstGeom>
        </p:spPr>
        <p:txBody>
          <a:bodyPr vert="horz" lIns="68580" tIns="34290" rIns="68580" bIns="34290" rtlCol="0">
            <a:normAutofit fontScale="92500" lnSpcReduction="20000"/>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marL="171450" indent="-171450" defTabSz="685800">
              <a:spcBef>
                <a:spcPts val="750"/>
              </a:spcBef>
              <a:buClr>
                <a:srgbClr val="9BAFB5"/>
              </a:buClr>
            </a:pPr>
            <a:r>
              <a:rPr lang="en-US" sz="2100" dirty="0">
                <a:solidFill>
                  <a:srgbClr val="000000">
                    <a:lumMod val="85000"/>
                    <a:lumOff val="15000"/>
                  </a:srgbClr>
                </a:solidFill>
                <a:latin typeface="Gill Sans MT" panose="020B0502020104020203"/>
              </a:rPr>
              <a:t>Materials distributed to all public employees and made accessible online should reinforce established ethical boundaries and encourage seeking an expert opinion when faced with a grey area. </a:t>
            </a:r>
          </a:p>
          <a:p>
            <a:pPr marL="171450" indent="-171450" defTabSz="685800">
              <a:spcBef>
                <a:spcPts val="750"/>
              </a:spcBef>
              <a:buClr>
                <a:srgbClr val="9BAFB5"/>
              </a:buClr>
            </a:pPr>
            <a:r>
              <a:rPr lang="en-US" sz="2100" dirty="0">
                <a:solidFill>
                  <a:srgbClr val="000000">
                    <a:lumMod val="85000"/>
                    <a:lumOff val="15000"/>
                  </a:srgbClr>
                </a:solidFill>
                <a:latin typeface="Gill Sans MT" panose="020B0502020104020203"/>
              </a:rPr>
              <a:t>Specialized materials should be targeted at elected officials, members of city commissions and boards, and employees in supervisory capacities.</a:t>
            </a:r>
          </a:p>
          <a:p>
            <a:pPr marL="342900" lvl="1" indent="-171450" defTabSz="685800">
              <a:spcBef>
                <a:spcPts val="750"/>
              </a:spcBef>
              <a:buClr>
                <a:srgbClr val="9BAFB5"/>
              </a:buClr>
            </a:pPr>
            <a:endParaRPr lang="en-US" sz="2250" dirty="0">
              <a:solidFill>
                <a:srgbClr val="000000">
                  <a:lumMod val="85000"/>
                  <a:lumOff val="15000"/>
                </a:srgbClr>
              </a:solidFill>
              <a:latin typeface="Gill Sans MT" panose="020B0502020104020203"/>
            </a:endParaRPr>
          </a:p>
        </p:txBody>
      </p:sp>
      <p:sp>
        <p:nvSpPr>
          <p:cNvPr id="3" name="TextBox 2">
            <a:extLst>
              <a:ext uri="{FF2B5EF4-FFF2-40B4-BE49-F238E27FC236}">
                <a16:creationId xmlns:a16="http://schemas.microsoft.com/office/drawing/2014/main" id="{13EE80B9-1A4F-094D-BD61-EB42EB7F8EC5}"/>
              </a:ext>
            </a:extLst>
          </p:cNvPr>
          <p:cNvSpPr txBox="1"/>
          <p:nvPr/>
        </p:nvSpPr>
        <p:spPr>
          <a:xfrm>
            <a:off x="4974392" y="5341993"/>
            <a:ext cx="3716904" cy="300082"/>
          </a:xfrm>
          <a:prstGeom prst="rect">
            <a:avLst/>
          </a:prstGeom>
          <a:noFill/>
        </p:spPr>
        <p:txBody>
          <a:bodyPr wrap="square" rtlCol="0">
            <a:spAutoFit/>
          </a:bodyPr>
          <a:lstStyle/>
          <a:p>
            <a:pPr algn="ctr" defTabSz="342900"/>
            <a:r>
              <a:rPr lang="en-US" sz="1350" dirty="0">
                <a:solidFill>
                  <a:srgbClr val="000000"/>
                </a:solidFill>
                <a:latin typeface="Gill Sans MT" panose="020B0502020104020203"/>
              </a:rPr>
              <a:t>Los Angeles City Ethics Commission gift flowchart</a:t>
            </a:r>
          </a:p>
        </p:txBody>
      </p:sp>
    </p:spTree>
    <p:extLst>
      <p:ext uri="{BB962C8B-B14F-4D97-AF65-F5344CB8AC3E}">
        <p14:creationId xmlns:p14="http://schemas.microsoft.com/office/powerpoint/2010/main" val="34415746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DDF8C-5196-1942-AF73-E882F92B51C0}"/>
              </a:ext>
            </a:extLst>
          </p:cNvPr>
          <p:cNvSpPr>
            <a:spLocks noGrp="1"/>
          </p:cNvSpPr>
          <p:nvPr>
            <p:ph type="title"/>
          </p:nvPr>
        </p:nvSpPr>
        <p:spPr>
          <a:xfrm>
            <a:off x="1673352" y="1249960"/>
            <a:ext cx="5797296" cy="891540"/>
          </a:xfrm>
        </p:spPr>
        <p:txBody>
          <a:bodyPr/>
          <a:lstStyle/>
          <a:p>
            <a:r>
              <a:rPr lang="en-US" dirty="0"/>
              <a:t>Rebuilding public trust</a:t>
            </a:r>
          </a:p>
        </p:txBody>
      </p:sp>
      <p:sp>
        <p:nvSpPr>
          <p:cNvPr id="8" name="Content Placeholder 2">
            <a:extLst>
              <a:ext uri="{FF2B5EF4-FFF2-40B4-BE49-F238E27FC236}">
                <a16:creationId xmlns:a16="http://schemas.microsoft.com/office/drawing/2014/main" id="{7CFE5DB5-B505-8F4D-B750-6C62989BB1BB}"/>
              </a:ext>
            </a:extLst>
          </p:cNvPr>
          <p:cNvSpPr txBox="1">
            <a:spLocks/>
          </p:cNvSpPr>
          <p:nvPr/>
        </p:nvSpPr>
        <p:spPr>
          <a:xfrm>
            <a:off x="782948" y="2467235"/>
            <a:ext cx="7578104" cy="3140805"/>
          </a:xfrm>
          <a:prstGeom prst="rect">
            <a:avLst/>
          </a:prstGeom>
        </p:spPr>
        <p:txBody>
          <a:bodyPr vert="horz" lIns="68580" tIns="34290" rIns="68580" bIns="34290" rtlCol="0">
            <a:normAutofit lnSpcReduction="10000"/>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marL="171450" indent="-171450" defTabSz="685800">
              <a:spcBef>
                <a:spcPts val="750"/>
              </a:spcBef>
              <a:buClr>
                <a:srgbClr val="9BAFB5"/>
              </a:buClr>
            </a:pPr>
            <a:r>
              <a:rPr lang="en-US" sz="2100" dirty="0">
                <a:solidFill>
                  <a:srgbClr val="000000">
                    <a:lumMod val="85000"/>
                    <a:lumOff val="15000"/>
                  </a:srgbClr>
                </a:solidFill>
                <a:latin typeface="Gill Sans MT" panose="020B0502020104020203"/>
              </a:rPr>
              <a:t>For ethical questions that cannot be easily answered by consulting the code of conduct, training programs and public information campaigns help considerably with filling in grey areas and minimizing wrongdoing.</a:t>
            </a:r>
          </a:p>
          <a:p>
            <a:pPr marL="171450" indent="-171450" defTabSz="685800">
              <a:spcBef>
                <a:spcPts val="750"/>
              </a:spcBef>
              <a:buClr>
                <a:srgbClr val="9BAFB5"/>
              </a:buClr>
            </a:pPr>
            <a:r>
              <a:rPr lang="en-US" sz="2100" dirty="0">
                <a:solidFill>
                  <a:srgbClr val="000000">
                    <a:lumMod val="85000"/>
                    <a:lumOff val="15000"/>
                  </a:srgbClr>
                </a:solidFill>
                <a:latin typeface="Gill Sans MT" panose="020B0502020104020203"/>
              </a:rPr>
              <a:t>Training should be adaptable and include mechanisms for trainee evaluation. </a:t>
            </a:r>
          </a:p>
          <a:p>
            <a:pPr marL="342900" lvl="1" indent="-171450" defTabSz="685800">
              <a:spcBef>
                <a:spcPts val="750"/>
              </a:spcBef>
              <a:buClr>
                <a:srgbClr val="9BAFB5"/>
              </a:buClr>
            </a:pPr>
            <a:r>
              <a:rPr lang="en-US" sz="1950" dirty="0">
                <a:solidFill>
                  <a:srgbClr val="000000">
                    <a:lumMod val="85000"/>
                    <a:lumOff val="15000"/>
                  </a:srgbClr>
                </a:solidFill>
                <a:latin typeface="Gill Sans MT" panose="020B0502020104020203"/>
              </a:rPr>
              <a:t>Gauge effectiveness of the campaign and tailor future training to address identifiable deficiencies (e.g., “I know where to look for ethics guidance and am confident that meaningful action will be taken if I report unethical behavior”).</a:t>
            </a:r>
          </a:p>
        </p:txBody>
      </p:sp>
    </p:spTree>
    <p:extLst>
      <p:ext uri="{BB962C8B-B14F-4D97-AF65-F5344CB8AC3E}">
        <p14:creationId xmlns:p14="http://schemas.microsoft.com/office/powerpoint/2010/main" val="39382635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6D1D6B"/>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24C59-2551-4A23-8F42-2D431B04DDBA}"/>
              </a:ext>
            </a:extLst>
          </p:cNvPr>
          <p:cNvSpPr>
            <a:spLocks noGrp="1"/>
          </p:cNvSpPr>
          <p:nvPr>
            <p:ph type="ctrTitle"/>
          </p:nvPr>
        </p:nvSpPr>
        <p:spPr>
          <a:xfrm>
            <a:off x="1183341" y="914400"/>
            <a:ext cx="6777318" cy="2052919"/>
          </a:xfrm>
        </p:spPr>
        <p:txBody>
          <a:bodyPr/>
          <a:lstStyle/>
          <a:p>
            <a:r>
              <a:rPr lang="en-US" sz="5400" dirty="0">
                <a:solidFill>
                  <a:srgbClr val="FFC000"/>
                </a:solidFill>
              </a:rPr>
              <a:t>Chris Bryant </a:t>
            </a:r>
            <a:br>
              <a:rPr lang="en-US" sz="5400" dirty="0">
                <a:solidFill>
                  <a:srgbClr val="FFC000"/>
                </a:solidFill>
              </a:rPr>
            </a:br>
            <a:r>
              <a:rPr lang="en-US" sz="4400" dirty="0">
                <a:solidFill>
                  <a:srgbClr val="FFC000"/>
                </a:solidFill>
              </a:rPr>
              <a:t>&amp; </a:t>
            </a:r>
            <a:br>
              <a:rPr lang="en-US" sz="5400" dirty="0">
                <a:solidFill>
                  <a:srgbClr val="FFC000"/>
                </a:solidFill>
              </a:rPr>
            </a:br>
            <a:r>
              <a:rPr lang="en-US" sz="5400" dirty="0">
                <a:solidFill>
                  <a:srgbClr val="FFC000"/>
                </a:solidFill>
              </a:rPr>
              <a:t>Evan </a:t>
            </a:r>
            <a:r>
              <a:rPr lang="en-US" sz="5400" dirty="0" err="1">
                <a:solidFill>
                  <a:srgbClr val="FFC000"/>
                </a:solidFill>
              </a:rPr>
              <a:t>Gildenblatt</a:t>
            </a:r>
            <a:endParaRPr lang="en-US" sz="5400" dirty="0">
              <a:solidFill>
                <a:srgbClr val="FFC000"/>
              </a:solidFill>
            </a:endParaRPr>
          </a:p>
        </p:txBody>
      </p:sp>
      <p:sp>
        <p:nvSpPr>
          <p:cNvPr id="3" name="Subtitle 2">
            <a:extLst>
              <a:ext uri="{FF2B5EF4-FFF2-40B4-BE49-F238E27FC236}">
                <a16:creationId xmlns:a16="http://schemas.microsoft.com/office/drawing/2014/main" id="{CAD1FD8C-0DF4-434B-B24B-99616FACED73}"/>
              </a:ext>
            </a:extLst>
          </p:cNvPr>
          <p:cNvSpPr>
            <a:spLocks noGrp="1"/>
          </p:cNvSpPr>
          <p:nvPr>
            <p:ph type="subTitle" idx="1"/>
          </p:nvPr>
        </p:nvSpPr>
        <p:spPr>
          <a:xfrm>
            <a:off x="1371600" y="4038600"/>
            <a:ext cx="6400800" cy="1752600"/>
          </a:xfrm>
        </p:spPr>
        <p:txBody>
          <a:bodyPr>
            <a:normAutofit/>
          </a:bodyPr>
          <a:lstStyle/>
          <a:p>
            <a:r>
              <a:rPr lang="en-US" sz="4000" b="1" u="sng" dirty="0">
                <a:solidFill>
                  <a:srgbClr val="FFC000"/>
                </a:solidFill>
                <a:effectLst/>
              </a:rPr>
              <a:t>chris.bryant@uc.edu</a:t>
            </a:r>
          </a:p>
        </p:txBody>
      </p:sp>
    </p:spTree>
    <p:extLst>
      <p:ext uri="{BB962C8B-B14F-4D97-AF65-F5344CB8AC3E}">
        <p14:creationId xmlns:p14="http://schemas.microsoft.com/office/powerpoint/2010/main" val="1361208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27EA59-3353-461B-ABA7-0DB042DCFAF6}"/>
              </a:ext>
            </a:extLst>
          </p:cNvPr>
          <p:cNvSpPr>
            <a:spLocks noGrp="1"/>
          </p:cNvSpPr>
          <p:nvPr>
            <p:ph type="ctrTitle"/>
          </p:nvPr>
        </p:nvSpPr>
        <p:spPr/>
        <p:txBody>
          <a:bodyPr/>
          <a:lstStyle/>
          <a:p>
            <a:r>
              <a:rPr lang="en-US" sz="5400" dirty="0"/>
              <a:t>Questions?</a:t>
            </a:r>
          </a:p>
        </p:txBody>
      </p:sp>
      <p:sp>
        <p:nvSpPr>
          <p:cNvPr id="3" name="Subtitle 2">
            <a:extLst>
              <a:ext uri="{FF2B5EF4-FFF2-40B4-BE49-F238E27FC236}">
                <a16:creationId xmlns:a16="http://schemas.microsoft.com/office/drawing/2014/main" id="{8BFA18F9-A1C7-4FD8-AF1E-7D48B2B5A666}"/>
              </a:ext>
            </a:extLst>
          </p:cNvPr>
          <p:cNvSpPr>
            <a:spLocks noGrp="1"/>
          </p:cNvSpPr>
          <p:nvPr>
            <p:ph type="subTitle" idx="1"/>
          </p:nvPr>
        </p:nvSpPr>
        <p:spPr/>
        <p:txBody>
          <a:bodyPr>
            <a:normAutofit/>
          </a:bodyPr>
          <a:lstStyle/>
          <a:p>
            <a:r>
              <a:rPr lang="en-US" sz="4000" dirty="0"/>
              <a:t>Comments?</a:t>
            </a:r>
          </a:p>
        </p:txBody>
      </p:sp>
    </p:spTree>
    <p:extLst>
      <p:ext uri="{BB962C8B-B14F-4D97-AF65-F5344CB8AC3E}">
        <p14:creationId xmlns:p14="http://schemas.microsoft.com/office/powerpoint/2010/main" val="10728786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173D6D-B529-43BA-8400-D7BABEC96E9A}"/>
              </a:ext>
            </a:extLst>
          </p:cNvPr>
          <p:cNvSpPr>
            <a:spLocks noGrp="1"/>
          </p:cNvSpPr>
          <p:nvPr>
            <p:ph type="title"/>
          </p:nvPr>
        </p:nvSpPr>
        <p:spPr>
          <a:xfrm>
            <a:off x="690041" y="1204857"/>
            <a:ext cx="7754713" cy="1766943"/>
          </a:xfrm>
        </p:spPr>
        <p:txBody>
          <a:bodyPr/>
          <a:lstStyle/>
          <a:p>
            <a:r>
              <a:rPr lang="en-US" i="1" dirty="0"/>
              <a:t>Buckley v. </a:t>
            </a:r>
            <a:r>
              <a:rPr lang="en-US" i="1" dirty="0" err="1"/>
              <a:t>Valeo</a:t>
            </a:r>
            <a:endParaRPr lang="en-US" i="1" dirty="0"/>
          </a:p>
        </p:txBody>
      </p:sp>
      <p:sp>
        <p:nvSpPr>
          <p:cNvPr id="3" name="Text Placeholder 2">
            <a:extLst>
              <a:ext uri="{FF2B5EF4-FFF2-40B4-BE49-F238E27FC236}">
                <a16:creationId xmlns:a16="http://schemas.microsoft.com/office/drawing/2014/main" id="{0A8257FD-ABE2-4F17-87B4-C9158EA7BBC3}"/>
              </a:ext>
            </a:extLst>
          </p:cNvPr>
          <p:cNvSpPr>
            <a:spLocks noGrp="1"/>
          </p:cNvSpPr>
          <p:nvPr>
            <p:ph type="body" idx="1"/>
          </p:nvPr>
        </p:nvSpPr>
        <p:spPr>
          <a:xfrm>
            <a:off x="699248" y="3962400"/>
            <a:ext cx="7734747" cy="1305105"/>
          </a:xfrm>
        </p:spPr>
        <p:txBody>
          <a:bodyPr>
            <a:normAutofit/>
          </a:bodyPr>
          <a:lstStyle/>
          <a:p>
            <a:r>
              <a:rPr lang="en-US" sz="3600" dirty="0"/>
              <a:t>1976</a:t>
            </a:r>
          </a:p>
        </p:txBody>
      </p:sp>
    </p:spTree>
    <p:extLst>
      <p:ext uri="{BB962C8B-B14F-4D97-AF65-F5344CB8AC3E}">
        <p14:creationId xmlns:p14="http://schemas.microsoft.com/office/powerpoint/2010/main" val="19768976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80000"/>
                <a:satMod val="300000"/>
              </a:schemeClr>
            </a:gs>
            <a:gs pos="100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Buckley v. </a:t>
            </a:r>
            <a:r>
              <a:rPr lang="en-US" i="1" dirty="0" err="1"/>
              <a:t>Valeo</a:t>
            </a:r>
            <a:r>
              <a:rPr lang="en-US" dirty="0"/>
              <a:t> (1976)</a:t>
            </a:r>
            <a:endParaRPr lang="en-US" i="1" dirty="0"/>
          </a:p>
        </p:txBody>
      </p:sp>
      <p:sp>
        <p:nvSpPr>
          <p:cNvPr id="3" name="Text Placeholder 2"/>
          <p:cNvSpPr>
            <a:spLocks noGrp="1"/>
          </p:cNvSpPr>
          <p:nvPr>
            <p:ph type="body" idx="1"/>
          </p:nvPr>
        </p:nvSpPr>
        <p:spPr/>
        <p:txBody>
          <a:bodyPr>
            <a:normAutofit/>
          </a:bodyPr>
          <a:lstStyle/>
          <a:p>
            <a:pPr algn="ctr"/>
            <a:r>
              <a:rPr lang="en-US" u="sng" dirty="0"/>
              <a:t>Expenditure limits</a:t>
            </a:r>
          </a:p>
        </p:txBody>
      </p:sp>
      <p:sp>
        <p:nvSpPr>
          <p:cNvPr id="4" name="Content Placeholder 3"/>
          <p:cNvSpPr>
            <a:spLocks noGrp="1"/>
          </p:cNvSpPr>
          <p:nvPr>
            <p:ph sz="half" idx="2"/>
          </p:nvPr>
        </p:nvSpPr>
        <p:spPr>
          <a:xfrm>
            <a:off x="457200" y="2174875"/>
            <a:ext cx="4191000" cy="3951288"/>
          </a:xfrm>
        </p:spPr>
        <p:txBody>
          <a:bodyPr/>
          <a:lstStyle/>
          <a:p>
            <a:endParaRPr lang="en-US" dirty="0"/>
          </a:p>
          <a:p>
            <a:r>
              <a:rPr lang="en-US" dirty="0"/>
              <a:t>Severely infringe free speech</a:t>
            </a:r>
          </a:p>
          <a:p>
            <a:pPr lvl="1"/>
            <a:r>
              <a:rPr lang="en-US" dirty="0"/>
              <a:t>Limits amount of expression</a:t>
            </a:r>
          </a:p>
          <a:p>
            <a:pPr lvl="1"/>
            <a:r>
              <a:rPr lang="en-US" dirty="0"/>
              <a:t>$ needed for mass comm.</a:t>
            </a:r>
          </a:p>
          <a:p>
            <a:endParaRPr lang="en-US" dirty="0"/>
          </a:p>
          <a:p>
            <a:r>
              <a:rPr lang="en-US" dirty="0"/>
              <a:t>Less related to corruption</a:t>
            </a:r>
          </a:p>
          <a:p>
            <a:pPr lvl="1"/>
            <a:r>
              <a:rPr lang="en-US" dirty="0"/>
              <a:t>Lack of coordination w/ </a:t>
            </a:r>
            <a:r>
              <a:rPr lang="en-US" dirty="0" err="1"/>
              <a:t>cand</a:t>
            </a:r>
            <a:r>
              <a:rPr lang="en-US" dirty="0"/>
              <a:t>.</a:t>
            </a:r>
          </a:p>
          <a:p>
            <a:pPr lvl="1"/>
            <a:r>
              <a:rPr lang="en-US" dirty="0"/>
              <a:t>Of less value to candidate</a:t>
            </a:r>
          </a:p>
          <a:p>
            <a:pPr lvl="1"/>
            <a:r>
              <a:rPr lang="en-US" dirty="0"/>
              <a:t>And less opp. for deal</a:t>
            </a:r>
          </a:p>
        </p:txBody>
      </p:sp>
      <p:sp>
        <p:nvSpPr>
          <p:cNvPr id="5" name="Text Placeholder 4"/>
          <p:cNvSpPr>
            <a:spLocks noGrp="1"/>
          </p:cNvSpPr>
          <p:nvPr>
            <p:ph type="body" sz="quarter" idx="3"/>
          </p:nvPr>
        </p:nvSpPr>
        <p:spPr/>
        <p:txBody>
          <a:bodyPr/>
          <a:lstStyle/>
          <a:p>
            <a:pPr algn="ctr"/>
            <a:r>
              <a:rPr lang="en-US" u="sng" dirty="0"/>
              <a:t>Contribution limits</a:t>
            </a:r>
          </a:p>
        </p:txBody>
      </p:sp>
      <p:sp>
        <p:nvSpPr>
          <p:cNvPr id="6" name="Content Placeholder 5"/>
          <p:cNvSpPr>
            <a:spLocks noGrp="1"/>
          </p:cNvSpPr>
          <p:nvPr>
            <p:ph sz="quarter" idx="4"/>
          </p:nvPr>
        </p:nvSpPr>
        <p:spPr>
          <a:xfrm>
            <a:off x="4724400" y="2174875"/>
            <a:ext cx="4267200" cy="3951288"/>
          </a:xfrm>
        </p:spPr>
        <p:txBody>
          <a:bodyPr/>
          <a:lstStyle/>
          <a:p>
            <a:endParaRPr lang="en-US" dirty="0"/>
          </a:p>
          <a:p>
            <a:r>
              <a:rPr lang="en-US" dirty="0"/>
              <a:t>Only marginal burden on right</a:t>
            </a:r>
          </a:p>
          <a:p>
            <a:pPr lvl="1"/>
            <a:r>
              <a:rPr lang="en-US" dirty="0"/>
              <a:t>Really about “association”</a:t>
            </a:r>
          </a:p>
          <a:p>
            <a:pPr lvl="2"/>
            <a:r>
              <a:rPr lang="en-US" dirty="0"/>
              <a:t>Which is still allowed</a:t>
            </a:r>
          </a:p>
          <a:p>
            <a:pPr lvl="2"/>
            <a:r>
              <a:rPr lang="en-US" dirty="0"/>
              <a:t>Amount shows only “intensity”</a:t>
            </a:r>
          </a:p>
          <a:p>
            <a:endParaRPr lang="en-US" dirty="0"/>
          </a:p>
          <a:p>
            <a:r>
              <a:rPr lang="en-US" dirty="0"/>
              <a:t>Greater risk of corruption </a:t>
            </a:r>
          </a:p>
          <a:p>
            <a:pPr lvl="1"/>
            <a:r>
              <a:rPr lang="en-US" dirty="0"/>
              <a:t>Of great value to candidate</a:t>
            </a:r>
          </a:p>
          <a:p>
            <a:pPr lvl="1"/>
            <a:r>
              <a:rPr lang="en-US" dirty="0"/>
              <a:t>Interaction = opp. for deal</a:t>
            </a:r>
          </a:p>
        </p:txBody>
      </p:sp>
    </p:spTree>
    <p:extLst>
      <p:ext uri="{BB962C8B-B14F-4D97-AF65-F5344CB8AC3E}">
        <p14:creationId xmlns:p14="http://schemas.microsoft.com/office/powerpoint/2010/main" val="3093002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 calcmode="lin" valueType="num">
                                      <p:cBhvr additive="base">
                                        <p:cTn id="1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Effect transition="in" filter="fade">
                                      <p:cBhvr>
                                        <p:cTn id="23" dur="1000"/>
                                        <p:tgtEl>
                                          <p:spTgt spid="4">
                                            <p:txEl>
                                              <p:pRg st="3" end="3"/>
                                            </p:txEl>
                                          </p:spTgt>
                                        </p:tgtEl>
                                      </p:cBhvr>
                                    </p:animEffect>
                                    <p:anim calcmode="lin" valueType="num">
                                      <p:cBhvr>
                                        <p:cTn id="24"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5"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4">
                                            <p:txEl>
                                              <p:pRg st="5" end="5"/>
                                            </p:txEl>
                                          </p:spTgt>
                                        </p:tgtEl>
                                        <p:attrNameLst>
                                          <p:attrName>style.visibility</p:attrName>
                                        </p:attrNameLst>
                                      </p:cBhvr>
                                      <p:to>
                                        <p:strVal val="visible"/>
                                      </p:to>
                                    </p:set>
                                    <p:anim calcmode="lin" valueType="num">
                                      <p:cBhvr additive="base">
                                        <p:cTn id="30"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4">
                                            <p:txEl>
                                              <p:pRg st="6" end="6"/>
                                            </p:txEl>
                                          </p:spTgt>
                                        </p:tgtEl>
                                        <p:attrNameLst>
                                          <p:attrName>style.visibility</p:attrName>
                                        </p:attrNameLst>
                                      </p:cBhvr>
                                      <p:to>
                                        <p:strVal val="visible"/>
                                      </p:to>
                                    </p:set>
                                    <p:anim calcmode="lin" valueType="num">
                                      <p:cBhvr additive="base">
                                        <p:cTn id="36"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
                                            <p:txEl>
                                              <p:pRg st="7" end="7"/>
                                            </p:txEl>
                                          </p:spTgt>
                                        </p:tgtEl>
                                        <p:attrNameLst>
                                          <p:attrName>style.visibility</p:attrName>
                                        </p:attrNameLst>
                                      </p:cBhvr>
                                      <p:to>
                                        <p:strVal val="visible"/>
                                      </p:to>
                                    </p:set>
                                    <p:animEffect transition="in" filter="fade">
                                      <p:cBhvr>
                                        <p:cTn id="42" dur="500"/>
                                        <p:tgtEl>
                                          <p:spTgt spid="4">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4">
                                            <p:txEl>
                                              <p:pRg st="8" end="8"/>
                                            </p:txEl>
                                          </p:spTgt>
                                        </p:tgtEl>
                                        <p:attrNameLst>
                                          <p:attrName>style.visibility</p:attrName>
                                        </p:attrNameLst>
                                      </p:cBhvr>
                                      <p:to>
                                        <p:strVal val="visible"/>
                                      </p:to>
                                    </p:set>
                                    <p:animEffect transition="in" filter="fade">
                                      <p:cBhvr>
                                        <p:cTn id="47" dur="1000"/>
                                        <p:tgtEl>
                                          <p:spTgt spid="4">
                                            <p:txEl>
                                              <p:pRg st="8" end="8"/>
                                            </p:txEl>
                                          </p:spTgt>
                                        </p:tgtEl>
                                      </p:cBhvr>
                                    </p:animEffect>
                                    <p:anim calcmode="lin" valueType="num">
                                      <p:cBhvr>
                                        <p:cTn id="48"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49" dur="1000" fill="hold"/>
                                        <p:tgtEl>
                                          <p:spTgt spid="4">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5">
                                            <p:txEl>
                                              <p:pRg st="0" end="0"/>
                                            </p:txEl>
                                          </p:spTgt>
                                        </p:tgtEl>
                                        <p:attrNameLst>
                                          <p:attrName>style.visibility</p:attrName>
                                        </p:attrNameLst>
                                      </p:cBhvr>
                                      <p:to>
                                        <p:strVal val="visible"/>
                                      </p:to>
                                    </p:set>
                                    <p:animEffect transition="in" filter="fade">
                                      <p:cBhvr>
                                        <p:cTn id="54" dur="500"/>
                                        <p:tgtEl>
                                          <p:spTgt spid="5">
                                            <p:txEl>
                                              <p:pRg st="0" end="0"/>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6">
                                            <p:txEl>
                                              <p:pRg st="1" end="1"/>
                                            </p:txEl>
                                          </p:spTgt>
                                        </p:tgtEl>
                                        <p:attrNameLst>
                                          <p:attrName>style.visibility</p:attrName>
                                        </p:attrNameLst>
                                      </p:cBhvr>
                                      <p:to>
                                        <p:strVal val="visible"/>
                                      </p:to>
                                    </p:set>
                                    <p:anim calcmode="lin" valueType="num">
                                      <p:cBhvr additive="base">
                                        <p:cTn id="5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6">
                                            <p:txEl>
                                              <p:pRg st="2" end="2"/>
                                            </p:txEl>
                                          </p:spTgt>
                                        </p:tgtEl>
                                        <p:attrNameLst>
                                          <p:attrName>style.visibility</p:attrName>
                                        </p:attrNameLst>
                                      </p:cBhvr>
                                      <p:to>
                                        <p:strVal val="visible"/>
                                      </p:to>
                                    </p:set>
                                    <p:animEffect transition="in" filter="fade">
                                      <p:cBhvr>
                                        <p:cTn id="65" dur="500"/>
                                        <p:tgtEl>
                                          <p:spTgt spid="6">
                                            <p:txEl>
                                              <p:pRg st="2" end="2"/>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6">
                                            <p:txEl>
                                              <p:pRg st="3" end="3"/>
                                            </p:txEl>
                                          </p:spTgt>
                                        </p:tgtEl>
                                        <p:attrNameLst>
                                          <p:attrName>style.visibility</p:attrName>
                                        </p:attrNameLst>
                                      </p:cBhvr>
                                      <p:to>
                                        <p:strVal val="visible"/>
                                      </p:to>
                                    </p:set>
                                    <p:animEffect transition="in" filter="fade">
                                      <p:cBhvr>
                                        <p:cTn id="70" dur="1000"/>
                                        <p:tgtEl>
                                          <p:spTgt spid="6">
                                            <p:txEl>
                                              <p:pRg st="3" end="3"/>
                                            </p:txEl>
                                          </p:spTgt>
                                        </p:tgtEl>
                                      </p:cBhvr>
                                    </p:animEffect>
                                    <p:anim calcmode="lin" valueType="num">
                                      <p:cBhvr>
                                        <p:cTn id="71"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72"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6">
                                            <p:txEl>
                                              <p:pRg st="4" end="4"/>
                                            </p:txEl>
                                          </p:spTgt>
                                        </p:tgtEl>
                                        <p:attrNameLst>
                                          <p:attrName>style.visibility</p:attrName>
                                        </p:attrNameLst>
                                      </p:cBhvr>
                                      <p:to>
                                        <p:strVal val="visible"/>
                                      </p:to>
                                    </p:set>
                                    <p:animEffect transition="in" filter="fade">
                                      <p:cBhvr>
                                        <p:cTn id="77" dur="1000"/>
                                        <p:tgtEl>
                                          <p:spTgt spid="6">
                                            <p:txEl>
                                              <p:pRg st="4" end="4"/>
                                            </p:txEl>
                                          </p:spTgt>
                                        </p:tgtEl>
                                      </p:cBhvr>
                                    </p:animEffect>
                                    <p:anim calcmode="lin" valueType="num">
                                      <p:cBhvr>
                                        <p:cTn id="78"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79"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6">
                                            <p:txEl>
                                              <p:pRg st="6" end="6"/>
                                            </p:txEl>
                                          </p:spTgt>
                                        </p:tgtEl>
                                        <p:attrNameLst>
                                          <p:attrName>style.visibility</p:attrName>
                                        </p:attrNameLst>
                                      </p:cBhvr>
                                      <p:to>
                                        <p:strVal val="visible"/>
                                      </p:to>
                                    </p:set>
                                    <p:animEffect transition="in" filter="fade">
                                      <p:cBhvr>
                                        <p:cTn id="84" dur="500"/>
                                        <p:tgtEl>
                                          <p:spTgt spid="6">
                                            <p:txEl>
                                              <p:pRg st="6" end="6"/>
                                            </p:txEl>
                                          </p:spTgt>
                                        </p:tgtEl>
                                      </p:cBhvr>
                                    </p:animEffect>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nodeType="clickEffect">
                                  <p:stCondLst>
                                    <p:cond delay="0"/>
                                  </p:stCondLst>
                                  <p:childTnLst>
                                    <p:set>
                                      <p:cBhvr>
                                        <p:cTn id="88" dur="1" fill="hold">
                                          <p:stCondLst>
                                            <p:cond delay="0"/>
                                          </p:stCondLst>
                                        </p:cTn>
                                        <p:tgtEl>
                                          <p:spTgt spid="6">
                                            <p:txEl>
                                              <p:pRg st="7" end="7"/>
                                            </p:txEl>
                                          </p:spTgt>
                                        </p:tgtEl>
                                        <p:attrNameLst>
                                          <p:attrName>style.visibility</p:attrName>
                                        </p:attrNameLst>
                                      </p:cBhvr>
                                      <p:to>
                                        <p:strVal val="visible"/>
                                      </p:to>
                                    </p:set>
                                    <p:anim calcmode="lin" valueType="num">
                                      <p:cBhvr additive="base">
                                        <p:cTn id="89"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42" presetClass="entr" presetSubtype="0" fill="hold" nodeType="clickEffect">
                                  <p:stCondLst>
                                    <p:cond delay="0"/>
                                  </p:stCondLst>
                                  <p:childTnLst>
                                    <p:set>
                                      <p:cBhvr>
                                        <p:cTn id="94" dur="1" fill="hold">
                                          <p:stCondLst>
                                            <p:cond delay="0"/>
                                          </p:stCondLst>
                                        </p:cTn>
                                        <p:tgtEl>
                                          <p:spTgt spid="6">
                                            <p:txEl>
                                              <p:pRg st="8" end="8"/>
                                            </p:txEl>
                                          </p:spTgt>
                                        </p:tgtEl>
                                        <p:attrNameLst>
                                          <p:attrName>style.visibility</p:attrName>
                                        </p:attrNameLst>
                                      </p:cBhvr>
                                      <p:to>
                                        <p:strVal val="visible"/>
                                      </p:to>
                                    </p:set>
                                    <p:animEffect transition="in" filter="fade">
                                      <p:cBhvr>
                                        <p:cTn id="95" dur="1000"/>
                                        <p:tgtEl>
                                          <p:spTgt spid="6">
                                            <p:txEl>
                                              <p:pRg st="8" end="8"/>
                                            </p:txEl>
                                          </p:spTgt>
                                        </p:tgtEl>
                                      </p:cBhvr>
                                    </p:animEffect>
                                    <p:anim calcmode="lin" valueType="num">
                                      <p:cBhvr>
                                        <p:cTn id="96" dur="1000" fill="hold"/>
                                        <p:tgtEl>
                                          <p:spTgt spid="6">
                                            <p:txEl>
                                              <p:pRg st="8" end="8"/>
                                            </p:txEl>
                                          </p:spTgt>
                                        </p:tgtEl>
                                        <p:attrNameLst>
                                          <p:attrName>ppt_x</p:attrName>
                                        </p:attrNameLst>
                                      </p:cBhvr>
                                      <p:tavLst>
                                        <p:tav tm="0">
                                          <p:val>
                                            <p:strVal val="#ppt_x"/>
                                          </p:val>
                                        </p:tav>
                                        <p:tav tm="100000">
                                          <p:val>
                                            <p:strVal val="#ppt_x"/>
                                          </p:val>
                                        </p:tav>
                                      </p:tavLst>
                                    </p:anim>
                                    <p:anim calcmode="lin" valueType="num">
                                      <p:cBhvr>
                                        <p:cTn id="97" dur="1000" fill="hold"/>
                                        <p:tgtEl>
                                          <p:spTgt spid="6">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Buckley v. </a:t>
            </a:r>
            <a:r>
              <a:rPr lang="en-US" i="1" dirty="0" err="1"/>
              <a:t>Valeo</a:t>
            </a:r>
            <a:r>
              <a:rPr lang="en-US" dirty="0"/>
              <a:t> (1976)</a:t>
            </a:r>
            <a:endParaRPr lang="en-US" i="1" dirty="0"/>
          </a:p>
        </p:txBody>
      </p:sp>
      <p:sp>
        <p:nvSpPr>
          <p:cNvPr id="3" name="Text Placeholder 2"/>
          <p:cNvSpPr>
            <a:spLocks noGrp="1"/>
          </p:cNvSpPr>
          <p:nvPr>
            <p:ph type="body" idx="1"/>
          </p:nvPr>
        </p:nvSpPr>
        <p:spPr/>
        <p:txBody>
          <a:bodyPr>
            <a:normAutofit/>
          </a:bodyPr>
          <a:lstStyle/>
          <a:p>
            <a:pPr algn="ctr"/>
            <a:r>
              <a:rPr lang="en-US" u="sng" strike="sngStrike" dirty="0"/>
              <a:t>Expenditure limits</a:t>
            </a:r>
          </a:p>
        </p:txBody>
      </p:sp>
      <p:sp>
        <p:nvSpPr>
          <p:cNvPr id="4" name="Content Placeholder 3"/>
          <p:cNvSpPr>
            <a:spLocks noGrp="1"/>
          </p:cNvSpPr>
          <p:nvPr>
            <p:ph sz="half" idx="2"/>
          </p:nvPr>
        </p:nvSpPr>
        <p:spPr>
          <a:xfrm>
            <a:off x="457200" y="2174875"/>
            <a:ext cx="4191000" cy="3951288"/>
          </a:xfrm>
        </p:spPr>
        <p:txBody>
          <a:bodyPr/>
          <a:lstStyle/>
          <a:p>
            <a:endParaRPr lang="en-US" dirty="0"/>
          </a:p>
          <a:p>
            <a:r>
              <a:rPr lang="en-US" strike="sngStrike" dirty="0"/>
              <a:t>Severely infringe free speech</a:t>
            </a:r>
          </a:p>
          <a:p>
            <a:pPr lvl="1"/>
            <a:r>
              <a:rPr lang="en-US" strike="sngStrike" dirty="0"/>
              <a:t>Direct limit on expression</a:t>
            </a:r>
          </a:p>
          <a:p>
            <a:pPr lvl="1"/>
            <a:r>
              <a:rPr lang="en-US" strike="sngStrike" dirty="0"/>
              <a:t> $ needed</a:t>
            </a:r>
          </a:p>
          <a:p>
            <a:endParaRPr lang="en-US" strike="sngStrike" dirty="0"/>
          </a:p>
          <a:p>
            <a:r>
              <a:rPr lang="en-US" strike="sngStrike" dirty="0"/>
              <a:t>Less related to corruption</a:t>
            </a:r>
          </a:p>
          <a:p>
            <a:pPr lvl="1"/>
            <a:r>
              <a:rPr lang="en-US" strike="sngStrike" dirty="0"/>
              <a:t>Lack of coordination w/ </a:t>
            </a:r>
            <a:r>
              <a:rPr lang="en-US" strike="sngStrike" dirty="0" err="1"/>
              <a:t>cand</a:t>
            </a:r>
            <a:r>
              <a:rPr lang="en-US" strike="sngStrike" dirty="0"/>
              <a:t>.</a:t>
            </a:r>
          </a:p>
          <a:p>
            <a:pPr lvl="1"/>
            <a:r>
              <a:rPr lang="en-US" strike="sngStrike" dirty="0"/>
              <a:t>Means of les value to </a:t>
            </a:r>
            <a:r>
              <a:rPr lang="en-US" strike="sngStrike" dirty="0" err="1"/>
              <a:t>cand</a:t>
            </a:r>
            <a:r>
              <a:rPr lang="en-US" strike="sngStrike" dirty="0"/>
              <a:t>.</a:t>
            </a:r>
          </a:p>
          <a:p>
            <a:pPr lvl="1"/>
            <a:r>
              <a:rPr lang="en-US" strike="sngStrike" dirty="0"/>
              <a:t>And less opp. for deal</a:t>
            </a:r>
          </a:p>
        </p:txBody>
      </p:sp>
      <p:sp>
        <p:nvSpPr>
          <p:cNvPr id="5" name="Text Placeholder 4"/>
          <p:cNvSpPr>
            <a:spLocks noGrp="1"/>
          </p:cNvSpPr>
          <p:nvPr>
            <p:ph type="body" sz="quarter" idx="3"/>
          </p:nvPr>
        </p:nvSpPr>
        <p:spPr/>
        <p:txBody>
          <a:bodyPr/>
          <a:lstStyle/>
          <a:p>
            <a:pPr algn="ctr"/>
            <a:r>
              <a:rPr lang="en-US" u="sng" dirty="0"/>
              <a:t>Contribution limits</a:t>
            </a:r>
          </a:p>
        </p:txBody>
      </p:sp>
      <p:sp>
        <p:nvSpPr>
          <p:cNvPr id="6" name="Content Placeholder 5"/>
          <p:cNvSpPr>
            <a:spLocks noGrp="1"/>
          </p:cNvSpPr>
          <p:nvPr>
            <p:ph sz="quarter" idx="4"/>
          </p:nvPr>
        </p:nvSpPr>
        <p:spPr>
          <a:xfrm>
            <a:off x="4724400" y="2174875"/>
            <a:ext cx="4267200" cy="3951288"/>
          </a:xfrm>
        </p:spPr>
        <p:txBody>
          <a:bodyPr>
            <a:normAutofit fontScale="92500" lnSpcReduction="10000"/>
          </a:bodyPr>
          <a:lstStyle/>
          <a:p>
            <a:endParaRPr lang="en-US" dirty="0"/>
          </a:p>
          <a:p>
            <a:r>
              <a:rPr lang="en-US" dirty="0"/>
              <a:t>Only marginal burden on right</a:t>
            </a:r>
          </a:p>
          <a:p>
            <a:pPr lvl="1"/>
            <a:r>
              <a:rPr lang="en-US" dirty="0"/>
              <a:t>Really about “association”</a:t>
            </a:r>
          </a:p>
          <a:p>
            <a:pPr lvl="2"/>
            <a:r>
              <a:rPr lang="en-US" dirty="0"/>
              <a:t>Which is still allowed</a:t>
            </a:r>
          </a:p>
          <a:p>
            <a:pPr lvl="2"/>
            <a:r>
              <a:rPr lang="en-US" dirty="0"/>
              <a:t>Amount shows only “intensity”</a:t>
            </a:r>
          </a:p>
          <a:p>
            <a:endParaRPr lang="en-US" dirty="0"/>
          </a:p>
          <a:p>
            <a:r>
              <a:rPr lang="en-US" dirty="0"/>
              <a:t>Greater risk of corruption </a:t>
            </a:r>
          </a:p>
          <a:p>
            <a:pPr lvl="1"/>
            <a:r>
              <a:rPr lang="en-US" dirty="0"/>
              <a:t>Of great value to candidate</a:t>
            </a:r>
          </a:p>
          <a:p>
            <a:pPr lvl="1"/>
            <a:r>
              <a:rPr lang="en-US" dirty="0"/>
              <a:t>Interaction = opp. for deal</a:t>
            </a:r>
          </a:p>
          <a:p>
            <a:pPr lvl="1"/>
            <a:endParaRPr lang="en-US" dirty="0"/>
          </a:p>
          <a:p>
            <a:r>
              <a:rPr lang="en-US" dirty="0">
                <a:solidFill>
                  <a:srgbClr val="FFFF00"/>
                </a:solidFill>
              </a:rPr>
              <a:t>ALSO UPHOLDS DISCLOSURE </a:t>
            </a:r>
          </a:p>
        </p:txBody>
      </p:sp>
    </p:spTree>
    <p:extLst>
      <p:ext uri="{BB962C8B-B14F-4D97-AF65-F5344CB8AC3E}">
        <p14:creationId xmlns:p14="http://schemas.microsoft.com/office/powerpoint/2010/main" val="33138293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Buckley v. </a:t>
            </a:r>
            <a:r>
              <a:rPr lang="en-US" i="1" dirty="0" err="1"/>
              <a:t>Valeo</a:t>
            </a:r>
            <a:r>
              <a:rPr lang="en-US" dirty="0"/>
              <a:t> (1976)</a:t>
            </a:r>
            <a:endParaRPr lang="en-US" i="1" dirty="0"/>
          </a:p>
        </p:txBody>
      </p:sp>
      <p:sp>
        <p:nvSpPr>
          <p:cNvPr id="3" name="Text Placeholder 2"/>
          <p:cNvSpPr>
            <a:spLocks noGrp="1"/>
          </p:cNvSpPr>
          <p:nvPr>
            <p:ph type="body" idx="1"/>
          </p:nvPr>
        </p:nvSpPr>
        <p:spPr/>
        <p:txBody>
          <a:bodyPr>
            <a:normAutofit/>
          </a:bodyPr>
          <a:lstStyle/>
          <a:p>
            <a:pPr algn="ctr"/>
            <a:r>
              <a:rPr lang="en-US" u="sng" dirty="0"/>
              <a:t>Expenditure limits</a:t>
            </a:r>
          </a:p>
        </p:txBody>
      </p:sp>
      <p:sp>
        <p:nvSpPr>
          <p:cNvPr id="4" name="Content Placeholder 3"/>
          <p:cNvSpPr>
            <a:spLocks noGrp="1"/>
          </p:cNvSpPr>
          <p:nvPr>
            <p:ph sz="half" idx="2"/>
          </p:nvPr>
        </p:nvSpPr>
        <p:spPr>
          <a:xfrm>
            <a:off x="457200" y="2174875"/>
            <a:ext cx="4191000" cy="3951288"/>
          </a:xfrm>
        </p:spPr>
        <p:txBody>
          <a:bodyPr/>
          <a:lstStyle/>
          <a:p>
            <a:endParaRPr lang="en-US" dirty="0"/>
          </a:p>
          <a:p>
            <a:r>
              <a:rPr lang="en-US" dirty="0"/>
              <a:t>Severely infringe free speech</a:t>
            </a:r>
          </a:p>
          <a:p>
            <a:pPr lvl="1"/>
            <a:r>
              <a:rPr lang="en-US" dirty="0"/>
              <a:t>Limits amount of expression</a:t>
            </a:r>
          </a:p>
          <a:p>
            <a:pPr lvl="1"/>
            <a:r>
              <a:rPr lang="en-US" dirty="0"/>
              <a:t>$ needed for mass comm.</a:t>
            </a:r>
          </a:p>
          <a:p>
            <a:endParaRPr lang="en-US" dirty="0"/>
          </a:p>
          <a:p>
            <a:r>
              <a:rPr lang="en-US" dirty="0"/>
              <a:t>Less related to corruption</a:t>
            </a:r>
          </a:p>
          <a:p>
            <a:pPr lvl="1"/>
            <a:r>
              <a:rPr lang="en-US" dirty="0"/>
              <a:t>Lack of coordination w/ </a:t>
            </a:r>
            <a:r>
              <a:rPr lang="en-US" dirty="0" err="1"/>
              <a:t>cand</a:t>
            </a:r>
            <a:r>
              <a:rPr lang="en-US" dirty="0"/>
              <a:t>.</a:t>
            </a:r>
          </a:p>
          <a:p>
            <a:pPr lvl="1"/>
            <a:r>
              <a:rPr lang="en-US" dirty="0"/>
              <a:t>Of less value to candidate</a:t>
            </a:r>
          </a:p>
          <a:p>
            <a:pPr lvl="1"/>
            <a:r>
              <a:rPr lang="en-US" dirty="0"/>
              <a:t>And less opp. for deal</a:t>
            </a:r>
          </a:p>
        </p:txBody>
      </p:sp>
      <p:sp>
        <p:nvSpPr>
          <p:cNvPr id="5" name="Text Placeholder 4"/>
          <p:cNvSpPr>
            <a:spLocks noGrp="1"/>
          </p:cNvSpPr>
          <p:nvPr>
            <p:ph type="body" sz="quarter" idx="3"/>
          </p:nvPr>
        </p:nvSpPr>
        <p:spPr/>
        <p:txBody>
          <a:bodyPr/>
          <a:lstStyle/>
          <a:p>
            <a:pPr algn="ctr"/>
            <a:r>
              <a:rPr lang="en-US" u="sng" dirty="0"/>
              <a:t>Contribution limits</a:t>
            </a:r>
          </a:p>
        </p:txBody>
      </p:sp>
      <p:sp>
        <p:nvSpPr>
          <p:cNvPr id="6" name="Content Placeholder 5"/>
          <p:cNvSpPr>
            <a:spLocks noGrp="1"/>
          </p:cNvSpPr>
          <p:nvPr>
            <p:ph sz="quarter" idx="4"/>
          </p:nvPr>
        </p:nvSpPr>
        <p:spPr>
          <a:xfrm>
            <a:off x="4724400" y="2174875"/>
            <a:ext cx="4267200" cy="3951288"/>
          </a:xfrm>
        </p:spPr>
        <p:txBody>
          <a:bodyPr/>
          <a:lstStyle/>
          <a:p>
            <a:endParaRPr lang="en-US" dirty="0"/>
          </a:p>
          <a:p>
            <a:r>
              <a:rPr lang="en-US" dirty="0"/>
              <a:t>Only marginal burden on right</a:t>
            </a:r>
          </a:p>
          <a:p>
            <a:pPr lvl="1"/>
            <a:r>
              <a:rPr lang="en-US" dirty="0"/>
              <a:t>Really about “association”</a:t>
            </a:r>
          </a:p>
          <a:p>
            <a:pPr lvl="2"/>
            <a:r>
              <a:rPr lang="en-US" dirty="0"/>
              <a:t>Which is still allowed</a:t>
            </a:r>
          </a:p>
          <a:p>
            <a:pPr lvl="2"/>
            <a:r>
              <a:rPr lang="en-US" dirty="0"/>
              <a:t>Amount shows only “intensity”</a:t>
            </a:r>
          </a:p>
          <a:p>
            <a:endParaRPr lang="en-US" dirty="0"/>
          </a:p>
          <a:p>
            <a:r>
              <a:rPr lang="en-US" dirty="0"/>
              <a:t>Greater risk of corruption </a:t>
            </a:r>
          </a:p>
          <a:p>
            <a:pPr lvl="1"/>
            <a:r>
              <a:rPr lang="en-US" dirty="0"/>
              <a:t>Of great value to candidate</a:t>
            </a:r>
          </a:p>
          <a:p>
            <a:pPr lvl="1"/>
            <a:r>
              <a:rPr lang="en-US" dirty="0"/>
              <a:t>Interaction = opp. for deal</a:t>
            </a:r>
          </a:p>
        </p:txBody>
      </p:sp>
    </p:spTree>
    <p:extLst>
      <p:ext uri="{BB962C8B-B14F-4D97-AF65-F5344CB8AC3E}">
        <p14:creationId xmlns:p14="http://schemas.microsoft.com/office/powerpoint/2010/main" val="38037920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Buckley v. </a:t>
            </a:r>
            <a:r>
              <a:rPr lang="en-US" i="1" dirty="0" err="1"/>
              <a:t>Valeo</a:t>
            </a:r>
            <a:r>
              <a:rPr lang="en-US" dirty="0"/>
              <a:t> (1976)</a:t>
            </a:r>
            <a:endParaRPr lang="en-US" i="1" dirty="0"/>
          </a:p>
        </p:txBody>
      </p:sp>
      <p:sp>
        <p:nvSpPr>
          <p:cNvPr id="3" name="Text Placeholder 2"/>
          <p:cNvSpPr>
            <a:spLocks noGrp="1"/>
          </p:cNvSpPr>
          <p:nvPr>
            <p:ph type="body" idx="1"/>
          </p:nvPr>
        </p:nvSpPr>
        <p:spPr/>
        <p:txBody>
          <a:bodyPr>
            <a:normAutofit/>
          </a:bodyPr>
          <a:lstStyle/>
          <a:p>
            <a:pPr algn="ctr"/>
            <a:r>
              <a:rPr lang="en-US" u="sng" strike="sngStrike" dirty="0"/>
              <a:t>Expenditure limits</a:t>
            </a:r>
          </a:p>
        </p:txBody>
      </p:sp>
      <p:sp>
        <p:nvSpPr>
          <p:cNvPr id="4" name="Content Placeholder 3"/>
          <p:cNvSpPr>
            <a:spLocks noGrp="1"/>
          </p:cNvSpPr>
          <p:nvPr>
            <p:ph sz="half" idx="2"/>
          </p:nvPr>
        </p:nvSpPr>
        <p:spPr>
          <a:xfrm>
            <a:off x="457200" y="2174875"/>
            <a:ext cx="4191000" cy="3951288"/>
          </a:xfrm>
        </p:spPr>
        <p:txBody>
          <a:bodyPr/>
          <a:lstStyle/>
          <a:p>
            <a:endParaRPr lang="en-US" dirty="0"/>
          </a:p>
          <a:p>
            <a:r>
              <a:rPr lang="en-US" strike="sngStrike" dirty="0"/>
              <a:t>Severely infringe free speech</a:t>
            </a:r>
          </a:p>
          <a:p>
            <a:pPr lvl="1"/>
            <a:r>
              <a:rPr lang="en-US" strike="sngStrike" dirty="0"/>
              <a:t>Direct limit on expression</a:t>
            </a:r>
          </a:p>
          <a:p>
            <a:pPr lvl="1"/>
            <a:r>
              <a:rPr lang="en-US" strike="sngStrike" dirty="0"/>
              <a:t> $ needed</a:t>
            </a:r>
          </a:p>
          <a:p>
            <a:endParaRPr lang="en-US" strike="sngStrike" dirty="0"/>
          </a:p>
          <a:p>
            <a:r>
              <a:rPr lang="en-US" strike="sngStrike" dirty="0"/>
              <a:t>Less related to corruption</a:t>
            </a:r>
          </a:p>
          <a:p>
            <a:pPr lvl="1"/>
            <a:r>
              <a:rPr lang="en-US" strike="sngStrike" dirty="0"/>
              <a:t>Lack of coordination w/ </a:t>
            </a:r>
            <a:r>
              <a:rPr lang="en-US" strike="sngStrike" dirty="0" err="1"/>
              <a:t>cand</a:t>
            </a:r>
            <a:r>
              <a:rPr lang="en-US" strike="sngStrike" dirty="0"/>
              <a:t>.</a:t>
            </a:r>
          </a:p>
          <a:p>
            <a:pPr lvl="1"/>
            <a:r>
              <a:rPr lang="en-US" strike="sngStrike" dirty="0"/>
              <a:t>Means of les value to </a:t>
            </a:r>
            <a:r>
              <a:rPr lang="en-US" strike="sngStrike" dirty="0" err="1"/>
              <a:t>cand</a:t>
            </a:r>
            <a:r>
              <a:rPr lang="en-US" strike="sngStrike" dirty="0"/>
              <a:t>.</a:t>
            </a:r>
          </a:p>
          <a:p>
            <a:pPr lvl="1"/>
            <a:r>
              <a:rPr lang="en-US" strike="sngStrike" dirty="0"/>
              <a:t>And less opp. for deal</a:t>
            </a:r>
          </a:p>
        </p:txBody>
      </p:sp>
      <p:sp>
        <p:nvSpPr>
          <p:cNvPr id="5" name="Text Placeholder 4"/>
          <p:cNvSpPr>
            <a:spLocks noGrp="1"/>
          </p:cNvSpPr>
          <p:nvPr>
            <p:ph type="body" sz="quarter" idx="3"/>
          </p:nvPr>
        </p:nvSpPr>
        <p:spPr/>
        <p:txBody>
          <a:bodyPr/>
          <a:lstStyle/>
          <a:p>
            <a:pPr algn="ctr"/>
            <a:r>
              <a:rPr lang="en-US" u="sng" strike="sngStrike" dirty="0"/>
              <a:t>Contribution limits</a:t>
            </a:r>
          </a:p>
        </p:txBody>
      </p:sp>
      <p:sp>
        <p:nvSpPr>
          <p:cNvPr id="6" name="Content Placeholder 5"/>
          <p:cNvSpPr>
            <a:spLocks noGrp="1"/>
          </p:cNvSpPr>
          <p:nvPr>
            <p:ph sz="quarter" idx="4"/>
          </p:nvPr>
        </p:nvSpPr>
        <p:spPr>
          <a:xfrm>
            <a:off x="4724400" y="2174875"/>
            <a:ext cx="4267200" cy="3951288"/>
          </a:xfrm>
        </p:spPr>
        <p:txBody>
          <a:bodyPr>
            <a:normAutofit fontScale="92500" lnSpcReduction="10000"/>
          </a:bodyPr>
          <a:lstStyle/>
          <a:p>
            <a:endParaRPr lang="en-US" dirty="0"/>
          </a:p>
          <a:p>
            <a:r>
              <a:rPr lang="en-US" strike="sngStrike" dirty="0"/>
              <a:t>Only marginal burden on right</a:t>
            </a:r>
          </a:p>
          <a:p>
            <a:pPr lvl="1"/>
            <a:r>
              <a:rPr lang="en-US" strike="sngStrike" dirty="0"/>
              <a:t>Really about “association”</a:t>
            </a:r>
          </a:p>
          <a:p>
            <a:pPr lvl="2"/>
            <a:r>
              <a:rPr lang="en-US" strike="sngStrike" dirty="0"/>
              <a:t>Which is still allowed</a:t>
            </a:r>
          </a:p>
          <a:p>
            <a:pPr lvl="2"/>
            <a:r>
              <a:rPr lang="en-US" strike="sngStrike" dirty="0"/>
              <a:t>Amount shows only “intensity”</a:t>
            </a:r>
          </a:p>
          <a:p>
            <a:endParaRPr lang="en-US" strike="sngStrike" dirty="0"/>
          </a:p>
          <a:p>
            <a:r>
              <a:rPr lang="en-US" strike="sngStrike" dirty="0"/>
              <a:t>Greater risk of corruption </a:t>
            </a:r>
          </a:p>
          <a:p>
            <a:pPr lvl="1"/>
            <a:r>
              <a:rPr lang="en-US" strike="sngStrike" dirty="0"/>
              <a:t>Of great value to candidate</a:t>
            </a:r>
          </a:p>
          <a:p>
            <a:pPr lvl="1"/>
            <a:r>
              <a:rPr lang="en-US" strike="sngStrike" dirty="0"/>
              <a:t>Interaction = opp. for deal</a:t>
            </a:r>
          </a:p>
          <a:p>
            <a:pPr lvl="1"/>
            <a:endParaRPr lang="en-US" dirty="0"/>
          </a:p>
          <a:p>
            <a:r>
              <a:rPr lang="en-US" dirty="0">
                <a:solidFill>
                  <a:srgbClr val="FFFF00"/>
                </a:solidFill>
              </a:rPr>
              <a:t>ALSO UPHOLDS DISCLOSURE </a:t>
            </a:r>
          </a:p>
        </p:txBody>
      </p:sp>
    </p:spTree>
    <p:extLst>
      <p:ext uri="{BB962C8B-B14F-4D97-AF65-F5344CB8AC3E}">
        <p14:creationId xmlns:p14="http://schemas.microsoft.com/office/powerpoint/2010/main" val="267123444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0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lumMod val="50000"/>
            <a:lumOff val="50000"/>
          </a:schemeClr>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lumMod val="50000"/>
            <a:lumOff val="50000"/>
          </a:schemeClr>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2_Hardcover">
  <a:themeElements>
    <a:clrScheme name="TN Tech 10">
      <a:dk1>
        <a:sysClr val="windowText" lastClr="000000"/>
      </a:dk1>
      <a:lt1>
        <a:srgbClr val="FFCC66"/>
      </a:lt1>
      <a:dk2>
        <a:srgbClr val="3A1658"/>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6.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1100</TotalTime>
  <Words>4573</Words>
  <Application>Microsoft Office PowerPoint</Application>
  <PresentationFormat>On-screen Show (4:3)</PresentationFormat>
  <Paragraphs>363</Paragraphs>
  <Slides>45</Slides>
  <Notes>23</Notes>
  <HiddenSlides>0</HiddenSlides>
  <MMClips>0</MMClips>
  <ScaleCrop>false</ScaleCrop>
  <HeadingPairs>
    <vt:vector size="6" baseType="variant">
      <vt:variant>
        <vt:lpstr>Fonts Used</vt:lpstr>
      </vt:variant>
      <vt:variant>
        <vt:i4>9</vt:i4>
      </vt:variant>
      <vt:variant>
        <vt:lpstr>Theme</vt:lpstr>
      </vt:variant>
      <vt:variant>
        <vt:i4>6</vt:i4>
      </vt:variant>
      <vt:variant>
        <vt:lpstr>Slide Titles</vt:lpstr>
      </vt:variant>
      <vt:variant>
        <vt:i4>45</vt:i4>
      </vt:variant>
    </vt:vector>
  </HeadingPairs>
  <TitlesOfParts>
    <vt:vector size="60" baseType="lpstr">
      <vt:lpstr>Arial</vt:lpstr>
      <vt:lpstr>Book Antiqua</vt:lpstr>
      <vt:lpstr>Calibri</vt:lpstr>
      <vt:lpstr>Courier New</vt:lpstr>
      <vt:lpstr>Gill Sans MT</vt:lpstr>
      <vt:lpstr>Myriad Pro</vt:lpstr>
      <vt:lpstr>Tahoma</vt:lpstr>
      <vt:lpstr>Times New Roman</vt:lpstr>
      <vt:lpstr>Wingdings</vt:lpstr>
      <vt:lpstr>Hardcover</vt:lpstr>
      <vt:lpstr>Office Theme</vt:lpstr>
      <vt:lpstr>10_Custom Design</vt:lpstr>
      <vt:lpstr>Custom Design</vt:lpstr>
      <vt:lpstr>2_Hardcover</vt:lpstr>
      <vt:lpstr>Parcel</vt:lpstr>
      <vt:lpstr>Combatting Corruption</vt:lpstr>
      <vt:lpstr>Chris Bryant  &amp;  Evan Gildenblatt</vt:lpstr>
      <vt:lpstr>Roadmap</vt:lpstr>
      <vt:lpstr>Roadmap, ii</vt:lpstr>
      <vt:lpstr>Buckley v. Valeo</vt:lpstr>
      <vt:lpstr>Buckley v. Valeo (1976)</vt:lpstr>
      <vt:lpstr>Buckley v. Valeo (1976)</vt:lpstr>
      <vt:lpstr>Buckley v. Valeo (1976)</vt:lpstr>
      <vt:lpstr>Buckley v. Valeo (1976)</vt:lpstr>
      <vt:lpstr>Buckley v. Valeo (1976)</vt:lpstr>
      <vt:lpstr>Buckley on Equalizing</vt:lpstr>
      <vt:lpstr>Where’s the problem(s)?</vt:lpstr>
      <vt:lpstr>Austin on “Anti-distortion”</vt:lpstr>
      <vt:lpstr>Citizens United</vt:lpstr>
      <vt:lpstr>Section 441b</vt:lpstr>
      <vt:lpstr>Citizens United</vt:lpstr>
      <vt:lpstr>Citizens United - Majority</vt:lpstr>
      <vt:lpstr>Justice Kennedy</vt:lpstr>
      <vt:lpstr>Kennedy on Anti-distortion</vt:lpstr>
      <vt:lpstr>Kennedy on “Corruption”</vt:lpstr>
      <vt:lpstr>Disclaimer/Disclosure</vt:lpstr>
      <vt:lpstr>Kennedy In Conclusion</vt:lpstr>
      <vt:lpstr>Kennedy Concluding (Cont.)</vt:lpstr>
      <vt:lpstr>Kennedy on Hillary</vt:lpstr>
      <vt:lpstr>Justice Stevens</vt:lpstr>
      <vt:lpstr>Dissent (Stevens): Overview</vt:lpstr>
      <vt:lpstr>The Aftermath</vt:lpstr>
      <vt:lpstr>Holding Extended by</vt:lpstr>
      <vt:lpstr>BUT</vt:lpstr>
      <vt:lpstr>Questions?</vt:lpstr>
      <vt:lpstr>“Pay to Play” Restrictions</vt:lpstr>
      <vt:lpstr>Wagner v. FEC (D.C. Cir 2015)</vt:lpstr>
      <vt:lpstr>D.C. Cir. in Wagner:</vt:lpstr>
      <vt:lpstr>Opportunities</vt:lpstr>
      <vt:lpstr>Challenges</vt:lpstr>
      <vt:lpstr>BUT</vt:lpstr>
      <vt:lpstr>Questions?</vt:lpstr>
      <vt:lpstr>Rebuilding Public Trust</vt:lpstr>
      <vt:lpstr>Rebuilding Public Trust</vt:lpstr>
      <vt:lpstr>Rebuilding Public Trust</vt:lpstr>
      <vt:lpstr>Rebuilding public trust</vt:lpstr>
      <vt:lpstr>Rebuilding public trust</vt:lpstr>
      <vt:lpstr>Rebuilding public trust</vt:lpstr>
      <vt:lpstr>Chris Bryant  &amp;  Evan Gildenblatt</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Tiers (Tears?) of Scrutiny</dc:title>
  <dc:creator>Windows User</dc:creator>
  <cp:lastModifiedBy>Chris Bryant</cp:lastModifiedBy>
  <cp:revision>100</cp:revision>
  <dcterms:created xsi:type="dcterms:W3CDTF">2015-11-16T18:47:48Z</dcterms:created>
  <dcterms:modified xsi:type="dcterms:W3CDTF">2021-04-19T15:51:37Z</dcterms:modified>
</cp:coreProperties>
</file>